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9" r:id="rId3"/>
    <p:sldId id="269" r:id="rId4"/>
    <p:sldId id="264" r:id="rId5"/>
    <p:sldId id="257" r:id="rId6"/>
    <p:sldId id="271" r:id="rId7"/>
    <p:sldId id="260" r:id="rId8"/>
    <p:sldId id="258" r:id="rId9"/>
    <p:sldId id="261" r:id="rId10"/>
    <p:sldId id="272" r:id="rId11"/>
    <p:sldId id="267" r:id="rId12"/>
    <p:sldId id="268" r:id="rId13"/>
    <p:sldId id="262" r:id="rId14"/>
    <p:sldId id="266" r:id="rId15"/>
    <p:sldId id="270" r:id="rId16"/>
    <p:sldId id="263" r:id="rId17"/>
    <p:sldId id="273"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6EE13A4-F07F-C08F-0949-BED4F3CC19F7}" name="Stacey Lutz" initials="SL" userId="S::Stacey.Lutz@doe.k12.ga.us::9f3a6e69-d7d4-46ba-90e1-813d78155545" providerId="AD"/>
  <p188:author id="{FACA61BB-3176-9D43-C4C7-1172C857315A}" name="Hawkins, Joy" initials="HJ" userId="S::joy.hawkins@gosa.ga.gov::1b7cde1b-71dd-4536-a157-4f0590b69ae0"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Flamini, Monica" initials="FM" lastIdx="1" clrIdx="0">
    <p:extLst>
      <p:ext uri="{19B8F6BF-5375-455C-9EA6-DF929625EA0E}">
        <p15:presenceInfo xmlns:p15="http://schemas.microsoft.com/office/powerpoint/2012/main" userId="S::monica.flamini@gosa.ga.gov::d7acd12d-5e45-4f5a-89d4-cc8be46dff8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7" d="100"/>
          <a:sy n="57" d="100"/>
        </p:scale>
        <p:origin x="62" y="4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79BDF5B-31FB-4D62-89AE-DE345C58192A}" type="doc">
      <dgm:prSet loTypeId="urn:microsoft.com/office/officeart/2005/8/layout/hierarchy4" loCatId="hierarchy" qsTypeId="urn:microsoft.com/office/officeart/2005/8/quickstyle/simple1" qsCatId="simple" csTypeId="urn:microsoft.com/office/officeart/2005/8/colors/accent0_2" csCatId="mainScheme" phldr="1"/>
      <dgm:spPr/>
      <dgm:t>
        <a:bodyPr/>
        <a:lstStyle/>
        <a:p>
          <a:endParaRPr lang="en-US"/>
        </a:p>
      </dgm:t>
    </dgm:pt>
    <dgm:pt modelId="{932B26FE-87E8-437B-9C99-4079869B1366}">
      <dgm:prSet phldrT="[Text]"/>
      <dgm:spPr>
        <a:solidFill>
          <a:schemeClr val="accent5">
            <a:lumMod val="20000"/>
            <a:lumOff val="80000"/>
          </a:schemeClr>
        </a:solidFill>
      </dgm:spPr>
      <dgm:t>
        <a:bodyPr/>
        <a:lstStyle/>
        <a:p>
          <a:r>
            <a:rPr lang="en-US" dirty="0">
              <a:solidFill>
                <a:schemeClr val="tx1"/>
              </a:solidFill>
            </a:rPr>
            <a:t>Data Management Committee</a:t>
          </a:r>
        </a:p>
        <a:p>
          <a:r>
            <a:rPr lang="en-US" dirty="0">
              <a:solidFill>
                <a:schemeClr val="tx1"/>
              </a:solidFill>
            </a:rPr>
            <a:t>(Leadership from Participating Agencies)</a:t>
          </a:r>
        </a:p>
      </dgm:t>
    </dgm:pt>
    <dgm:pt modelId="{6F183525-2DA1-4F61-BF17-387E38EB0912}" type="parTrans" cxnId="{432490AF-ED10-46BE-9C53-F6B31C27E75D}">
      <dgm:prSet/>
      <dgm:spPr/>
      <dgm:t>
        <a:bodyPr/>
        <a:lstStyle/>
        <a:p>
          <a:endParaRPr lang="en-US"/>
        </a:p>
      </dgm:t>
    </dgm:pt>
    <dgm:pt modelId="{C831C1BF-452C-45BB-8DEA-8F77F585DAB6}" type="sibTrans" cxnId="{432490AF-ED10-46BE-9C53-F6B31C27E75D}">
      <dgm:prSet/>
      <dgm:spPr/>
      <dgm:t>
        <a:bodyPr/>
        <a:lstStyle/>
        <a:p>
          <a:endParaRPr lang="en-US"/>
        </a:p>
      </dgm:t>
    </dgm:pt>
    <dgm:pt modelId="{6947C58E-B242-46D8-8585-229BAE5DC8A1}">
      <dgm:prSet phldrT="[Text]"/>
      <dgm:spPr>
        <a:solidFill>
          <a:schemeClr val="accent5">
            <a:lumMod val="40000"/>
            <a:lumOff val="60000"/>
          </a:schemeClr>
        </a:solidFill>
      </dgm:spPr>
      <dgm:t>
        <a:bodyPr/>
        <a:lstStyle/>
        <a:p>
          <a:r>
            <a:rPr lang="en-US" dirty="0">
              <a:solidFill>
                <a:schemeClr val="tx1"/>
              </a:solidFill>
            </a:rPr>
            <a:t>GOSA Data Strategy and Business Operations Director – Jackie Lundberg</a:t>
          </a:r>
        </a:p>
      </dgm:t>
    </dgm:pt>
    <dgm:pt modelId="{C220F257-CAAB-426D-96DE-1A0A1BC433A7}" type="parTrans" cxnId="{D49DFAA6-8126-40D7-92AF-1D7BED322BEF}">
      <dgm:prSet/>
      <dgm:spPr/>
      <dgm:t>
        <a:bodyPr/>
        <a:lstStyle/>
        <a:p>
          <a:endParaRPr lang="en-US"/>
        </a:p>
      </dgm:t>
    </dgm:pt>
    <dgm:pt modelId="{B503E4B6-43E0-4748-A3A2-9997621EE26F}" type="sibTrans" cxnId="{D49DFAA6-8126-40D7-92AF-1D7BED322BEF}">
      <dgm:prSet/>
      <dgm:spPr/>
      <dgm:t>
        <a:bodyPr/>
        <a:lstStyle/>
        <a:p>
          <a:endParaRPr lang="en-US"/>
        </a:p>
      </dgm:t>
    </dgm:pt>
    <dgm:pt modelId="{78F56A86-A985-4C22-9139-D09793865899}">
      <dgm:prSet custT="1"/>
      <dgm:spPr>
        <a:solidFill>
          <a:schemeClr val="accent5">
            <a:lumMod val="60000"/>
            <a:lumOff val="40000"/>
          </a:schemeClr>
        </a:solidFill>
      </dgm:spPr>
      <dgm:t>
        <a:bodyPr/>
        <a:lstStyle/>
        <a:p>
          <a:r>
            <a:rPr lang="en-US" sz="2000" dirty="0">
              <a:solidFill>
                <a:schemeClr val="tx1"/>
              </a:solidFill>
            </a:rPr>
            <a:t>DOE</a:t>
          </a:r>
        </a:p>
      </dgm:t>
    </dgm:pt>
    <dgm:pt modelId="{8E22EEE8-02C7-42F4-90A1-BD44A3634593}" type="sibTrans" cxnId="{6C7C255C-221C-4DE3-8CBC-EBDFE7E95989}">
      <dgm:prSet/>
      <dgm:spPr/>
      <dgm:t>
        <a:bodyPr/>
        <a:lstStyle/>
        <a:p>
          <a:endParaRPr lang="en-US"/>
        </a:p>
      </dgm:t>
    </dgm:pt>
    <dgm:pt modelId="{B7DEBE21-D01D-4DEA-A21F-A5A109AFD010}" type="parTrans" cxnId="{6C7C255C-221C-4DE3-8CBC-EBDFE7E95989}">
      <dgm:prSet/>
      <dgm:spPr/>
      <dgm:t>
        <a:bodyPr/>
        <a:lstStyle/>
        <a:p>
          <a:endParaRPr lang="en-US"/>
        </a:p>
      </dgm:t>
    </dgm:pt>
    <dgm:pt modelId="{7EF63F27-BC6E-4737-AD29-5F17B49C5263}">
      <dgm:prSet custT="1"/>
      <dgm:spPr>
        <a:solidFill>
          <a:schemeClr val="accent5">
            <a:lumMod val="60000"/>
            <a:lumOff val="40000"/>
          </a:schemeClr>
        </a:solidFill>
      </dgm:spPr>
      <dgm:t>
        <a:bodyPr/>
        <a:lstStyle/>
        <a:p>
          <a:r>
            <a:rPr lang="en-US" sz="2000" dirty="0">
              <a:solidFill>
                <a:schemeClr val="tx1"/>
              </a:solidFill>
            </a:rPr>
            <a:t>DECAL</a:t>
          </a:r>
        </a:p>
      </dgm:t>
    </dgm:pt>
    <dgm:pt modelId="{D49597FE-F7C1-47F4-AACB-F71FD391977B}" type="sibTrans" cxnId="{4772F7FE-0A88-475F-99C6-9419C1A3DBA3}">
      <dgm:prSet/>
      <dgm:spPr/>
      <dgm:t>
        <a:bodyPr/>
        <a:lstStyle/>
        <a:p>
          <a:endParaRPr lang="en-US"/>
        </a:p>
      </dgm:t>
    </dgm:pt>
    <dgm:pt modelId="{B647581D-0D16-487E-8EC7-CFD6098051B9}" type="parTrans" cxnId="{4772F7FE-0A88-475F-99C6-9419C1A3DBA3}">
      <dgm:prSet/>
      <dgm:spPr/>
      <dgm:t>
        <a:bodyPr/>
        <a:lstStyle/>
        <a:p>
          <a:endParaRPr lang="en-US"/>
        </a:p>
      </dgm:t>
    </dgm:pt>
    <dgm:pt modelId="{EE6188FC-9CE2-4EB0-BDB2-E8A8E158249A}">
      <dgm:prSet custT="1"/>
      <dgm:spPr>
        <a:solidFill>
          <a:schemeClr val="accent5">
            <a:lumMod val="60000"/>
            <a:lumOff val="40000"/>
          </a:schemeClr>
        </a:solidFill>
      </dgm:spPr>
      <dgm:t>
        <a:bodyPr/>
        <a:lstStyle/>
        <a:p>
          <a:r>
            <a:rPr lang="en-US" sz="2000" dirty="0">
              <a:solidFill>
                <a:schemeClr val="tx1"/>
              </a:solidFill>
            </a:rPr>
            <a:t>SCSC</a:t>
          </a:r>
        </a:p>
      </dgm:t>
    </dgm:pt>
    <dgm:pt modelId="{2D07C210-31A2-4156-ACD6-049F769025C2}" type="parTrans" cxnId="{95D47271-FE8F-404E-8587-2BF63E44AECA}">
      <dgm:prSet/>
      <dgm:spPr/>
      <dgm:t>
        <a:bodyPr/>
        <a:lstStyle/>
        <a:p>
          <a:endParaRPr lang="en-US"/>
        </a:p>
      </dgm:t>
    </dgm:pt>
    <dgm:pt modelId="{38BD4D6A-684F-420F-BD96-8A84F9EDC7A7}" type="sibTrans" cxnId="{95D47271-FE8F-404E-8587-2BF63E44AECA}">
      <dgm:prSet/>
      <dgm:spPr/>
      <dgm:t>
        <a:bodyPr/>
        <a:lstStyle/>
        <a:p>
          <a:endParaRPr lang="en-US"/>
        </a:p>
      </dgm:t>
    </dgm:pt>
    <dgm:pt modelId="{E4243C8D-F096-44B9-AC3D-276C1C75DBF7}">
      <dgm:prSet custT="1"/>
      <dgm:spPr>
        <a:solidFill>
          <a:schemeClr val="accent5">
            <a:lumMod val="60000"/>
            <a:lumOff val="40000"/>
          </a:schemeClr>
        </a:solidFill>
      </dgm:spPr>
      <dgm:t>
        <a:bodyPr/>
        <a:lstStyle/>
        <a:p>
          <a:r>
            <a:rPr lang="en-US" sz="2000" dirty="0">
              <a:solidFill>
                <a:schemeClr val="tx1"/>
              </a:solidFill>
            </a:rPr>
            <a:t>TCSG</a:t>
          </a:r>
        </a:p>
      </dgm:t>
    </dgm:pt>
    <dgm:pt modelId="{1CF94C31-500C-4717-88CA-98FC2F349996}" type="parTrans" cxnId="{175CDF0C-7199-4D89-B236-ABEDC61BBF63}">
      <dgm:prSet/>
      <dgm:spPr/>
      <dgm:t>
        <a:bodyPr/>
        <a:lstStyle/>
        <a:p>
          <a:endParaRPr lang="en-US"/>
        </a:p>
      </dgm:t>
    </dgm:pt>
    <dgm:pt modelId="{120B0CA0-5958-4ED6-95CD-24F19C60CE07}" type="sibTrans" cxnId="{175CDF0C-7199-4D89-B236-ABEDC61BBF63}">
      <dgm:prSet/>
      <dgm:spPr/>
      <dgm:t>
        <a:bodyPr/>
        <a:lstStyle/>
        <a:p>
          <a:endParaRPr lang="en-US"/>
        </a:p>
      </dgm:t>
    </dgm:pt>
    <dgm:pt modelId="{4421ACCA-D29F-4A84-81F4-ED8BD89270B5}">
      <dgm:prSet custT="1"/>
      <dgm:spPr>
        <a:solidFill>
          <a:schemeClr val="accent5">
            <a:lumMod val="60000"/>
            <a:lumOff val="40000"/>
          </a:schemeClr>
        </a:solidFill>
      </dgm:spPr>
      <dgm:t>
        <a:bodyPr/>
        <a:lstStyle/>
        <a:p>
          <a:r>
            <a:rPr lang="en-US" sz="2000" dirty="0">
              <a:solidFill>
                <a:schemeClr val="tx1"/>
              </a:solidFill>
            </a:rPr>
            <a:t>USG</a:t>
          </a:r>
        </a:p>
      </dgm:t>
    </dgm:pt>
    <dgm:pt modelId="{EA1A9799-7A77-475E-BDBD-9310FB1A17F2}" type="parTrans" cxnId="{94B27B01-B82F-4585-AF03-6600D95C6FD1}">
      <dgm:prSet/>
      <dgm:spPr/>
      <dgm:t>
        <a:bodyPr/>
        <a:lstStyle/>
        <a:p>
          <a:endParaRPr lang="en-US"/>
        </a:p>
      </dgm:t>
    </dgm:pt>
    <dgm:pt modelId="{D6458A93-06E0-4DED-99D4-736CECEF88F3}" type="sibTrans" cxnId="{94B27B01-B82F-4585-AF03-6600D95C6FD1}">
      <dgm:prSet/>
      <dgm:spPr/>
      <dgm:t>
        <a:bodyPr/>
        <a:lstStyle/>
        <a:p>
          <a:endParaRPr lang="en-US"/>
        </a:p>
      </dgm:t>
    </dgm:pt>
    <dgm:pt modelId="{3D42561C-B54D-4355-A742-BFB7EAB9C4DF}">
      <dgm:prSet custT="1"/>
      <dgm:spPr>
        <a:solidFill>
          <a:schemeClr val="accent5">
            <a:lumMod val="60000"/>
            <a:lumOff val="40000"/>
          </a:schemeClr>
        </a:solidFill>
      </dgm:spPr>
      <dgm:t>
        <a:bodyPr/>
        <a:lstStyle/>
        <a:p>
          <a:r>
            <a:rPr lang="en-US" sz="2000" dirty="0">
              <a:solidFill>
                <a:schemeClr val="tx1"/>
              </a:solidFill>
            </a:rPr>
            <a:t>GICA</a:t>
          </a:r>
        </a:p>
      </dgm:t>
    </dgm:pt>
    <dgm:pt modelId="{A098F04C-9F1A-44AC-8125-CCEC38215D5D}" type="parTrans" cxnId="{79B91AB3-285C-4808-8558-ED5C52B5BFC2}">
      <dgm:prSet/>
      <dgm:spPr/>
      <dgm:t>
        <a:bodyPr/>
        <a:lstStyle/>
        <a:p>
          <a:endParaRPr lang="en-US"/>
        </a:p>
      </dgm:t>
    </dgm:pt>
    <dgm:pt modelId="{C91337C8-3A54-438B-9F52-8B6155076EDC}" type="sibTrans" cxnId="{79B91AB3-285C-4808-8558-ED5C52B5BFC2}">
      <dgm:prSet/>
      <dgm:spPr/>
      <dgm:t>
        <a:bodyPr/>
        <a:lstStyle/>
        <a:p>
          <a:endParaRPr lang="en-US"/>
        </a:p>
      </dgm:t>
    </dgm:pt>
    <dgm:pt modelId="{187132D4-1F97-4909-AA98-A49BC4F11288}">
      <dgm:prSet custT="1"/>
      <dgm:spPr>
        <a:solidFill>
          <a:schemeClr val="accent5">
            <a:lumMod val="60000"/>
            <a:lumOff val="40000"/>
          </a:schemeClr>
        </a:solidFill>
      </dgm:spPr>
      <dgm:t>
        <a:bodyPr/>
        <a:lstStyle/>
        <a:p>
          <a:r>
            <a:rPr lang="en-US" sz="2000" dirty="0">
              <a:solidFill>
                <a:schemeClr val="tx1"/>
              </a:solidFill>
            </a:rPr>
            <a:t>GSFC</a:t>
          </a:r>
        </a:p>
      </dgm:t>
    </dgm:pt>
    <dgm:pt modelId="{18F5FB4D-C430-498D-8A30-BFD8800D1FB7}" type="parTrans" cxnId="{3031142B-0EE0-49E4-A58E-800CE5E1E157}">
      <dgm:prSet/>
      <dgm:spPr/>
      <dgm:t>
        <a:bodyPr/>
        <a:lstStyle/>
        <a:p>
          <a:endParaRPr lang="en-US"/>
        </a:p>
      </dgm:t>
    </dgm:pt>
    <dgm:pt modelId="{878245B0-4256-48FB-BC4A-4568B51602FF}" type="sibTrans" cxnId="{3031142B-0EE0-49E4-A58E-800CE5E1E157}">
      <dgm:prSet/>
      <dgm:spPr/>
      <dgm:t>
        <a:bodyPr/>
        <a:lstStyle/>
        <a:p>
          <a:endParaRPr lang="en-US"/>
        </a:p>
      </dgm:t>
    </dgm:pt>
    <dgm:pt modelId="{95222A37-9C81-490A-9593-C4A6E9AD0038}">
      <dgm:prSet custT="1"/>
      <dgm:spPr>
        <a:solidFill>
          <a:schemeClr val="accent5">
            <a:lumMod val="60000"/>
            <a:lumOff val="40000"/>
          </a:schemeClr>
        </a:solidFill>
      </dgm:spPr>
      <dgm:t>
        <a:bodyPr/>
        <a:lstStyle/>
        <a:p>
          <a:r>
            <a:rPr lang="en-US" sz="2000" dirty="0">
              <a:solidFill>
                <a:schemeClr val="tx1"/>
              </a:solidFill>
            </a:rPr>
            <a:t>GOSA</a:t>
          </a:r>
        </a:p>
      </dgm:t>
    </dgm:pt>
    <dgm:pt modelId="{60497CAF-7C96-4253-9DE1-E4447E8F02F3}" type="parTrans" cxnId="{6276A7A0-F240-4C86-8E2D-6F1D3EB43A53}">
      <dgm:prSet/>
      <dgm:spPr/>
      <dgm:t>
        <a:bodyPr/>
        <a:lstStyle/>
        <a:p>
          <a:endParaRPr lang="en-US"/>
        </a:p>
      </dgm:t>
    </dgm:pt>
    <dgm:pt modelId="{A0B2FFCE-21F9-46AF-91E1-186F4E257EAF}" type="sibTrans" cxnId="{6276A7A0-F240-4C86-8E2D-6F1D3EB43A53}">
      <dgm:prSet/>
      <dgm:spPr/>
      <dgm:t>
        <a:bodyPr/>
        <a:lstStyle/>
        <a:p>
          <a:endParaRPr lang="en-US"/>
        </a:p>
      </dgm:t>
    </dgm:pt>
    <dgm:pt modelId="{CF5FD7E0-F6EA-4E2C-9550-16EE15E54717}">
      <dgm:prSet custT="1"/>
      <dgm:spPr>
        <a:solidFill>
          <a:schemeClr val="accent5">
            <a:lumMod val="60000"/>
            <a:lumOff val="40000"/>
          </a:schemeClr>
        </a:solidFill>
      </dgm:spPr>
      <dgm:t>
        <a:bodyPr/>
        <a:lstStyle/>
        <a:p>
          <a:r>
            <a:rPr lang="en-US" sz="2000" dirty="0">
              <a:solidFill>
                <a:schemeClr val="tx1"/>
              </a:solidFill>
            </a:rPr>
            <a:t>PSC</a:t>
          </a:r>
        </a:p>
      </dgm:t>
    </dgm:pt>
    <dgm:pt modelId="{ADC8F732-EC2B-4B3C-A607-721B7B6371D1}" type="parTrans" cxnId="{22992591-BFDD-474C-92DC-6B4711FA31AE}">
      <dgm:prSet/>
      <dgm:spPr/>
      <dgm:t>
        <a:bodyPr/>
        <a:lstStyle/>
        <a:p>
          <a:endParaRPr lang="en-US"/>
        </a:p>
      </dgm:t>
    </dgm:pt>
    <dgm:pt modelId="{BFBEE5A1-AB9D-4E0C-A057-5392E3E9361B}" type="sibTrans" cxnId="{22992591-BFDD-474C-92DC-6B4711FA31AE}">
      <dgm:prSet/>
      <dgm:spPr/>
      <dgm:t>
        <a:bodyPr/>
        <a:lstStyle/>
        <a:p>
          <a:endParaRPr lang="en-US"/>
        </a:p>
      </dgm:t>
    </dgm:pt>
    <dgm:pt modelId="{30153EB7-75F9-4222-9EEF-C517EF13A6AF}">
      <dgm:prSet custT="1"/>
      <dgm:spPr>
        <a:solidFill>
          <a:schemeClr val="accent5">
            <a:lumMod val="60000"/>
            <a:lumOff val="40000"/>
          </a:schemeClr>
        </a:solidFill>
      </dgm:spPr>
      <dgm:t>
        <a:bodyPr/>
        <a:lstStyle/>
        <a:p>
          <a:r>
            <a:rPr lang="en-US" sz="2000" dirty="0">
              <a:solidFill>
                <a:schemeClr val="tx1"/>
              </a:solidFill>
            </a:rPr>
            <a:t>DOL</a:t>
          </a:r>
        </a:p>
      </dgm:t>
    </dgm:pt>
    <dgm:pt modelId="{D825CC8A-9F51-4087-89C3-464391B460AC}" type="parTrans" cxnId="{1EB193A4-53C1-44CE-8B05-2D7B4B2BE80B}">
      <dgm:prSet/>
      <dgm:spPr/>
      <dgm:t>
        <a:bodyPr/>
        <a:lstStyle/>
        <a:p>
          <a:endParaRPr lang="en-US"/>
        </a:p>
      </dgm:t>
    </dgm:pt>
    <dgm:pt modelId="{2FC2519C-C39B-4B16-A6D2-4B291931BCD9}" type="sibTrans" cxnId="{1EB193A4-53C1-44CE-8B05-2D7B4B2BE80B}">
      <dgm:prSet/>
      <dgm:spPr/>
      <dgm:t>
        <a:bodyPr/>
        <a:lstStyle/>
        <a:p>
          <a:endParaRPr lang="en-US"/>
        </a:p>
      </dgm:t>
    </dgm:pt>
    <dgm:pt modelId="{553A3795-CA4B-462E-88DD-9CA866AFB33D}">
      <dgm:prSet/>
      <dgm:spPr>
        <a:solidFill>
          <a:schemeClr val="accent5">
            <a:lumMod val="75000"/>
          </a:schemeClr>
        </a:solidFill>
      </dgm:spPr>
      <dgm:t>
        <a:bodyPr/>
        <a:lstStyle/>
        <a:p>
          <a:r>
            <a:rPr lang="en-US" dirty="0">
              <a:solidFill>
                <a:schemeClr val="bg1"/>
              </a:solidFill>
            </a:rPr>
            <a:t>Support Staff</a:t>
          </a:r>
        </a:p>
      </dgm:t>
    </dgm:pt>
    <dgm:pt modelId="{3E2F00A0-5375-43DD-B851-F6B984F269F7}" type="parTrans" cxnId="{3DF3643D-D01B-4010-BA5C-368A879D37A5}">
      <dgm:prSet/>
      <dgm:spPr/>
      <dgm:t>
        <a:bodyPr/>
        <a:lstStyle/>
        <a:p>
          <a:endParaRPr lang="en-US"/>
        </a:p>
      </dgm:t>
    </dgm:pt>
    <dgm:pt modelId="{654D0060-E8D4-4744-825B-B7E47679E39F}" type="sibTrans" cxnId="{3DF3643D-D01B-4010-BA5C-368A879D37A5}">
      <dgm:prSet/>
      <dgm:spPr/>
      <dgm:t>
        <a:bodyPr/>
        <a:lstStyle/>
        <a:p>
          <a:endParaRPr lang="en-US"/>
        </a:p>
      </dgm:t>
    </dgm:pt>
    <dgm:pt modelId="{BEFCEAD2-E64D-41AD-B9AB-128CF069E365}">
      <dgm:prSet/>
      <dgm:spPr>
        <a:solidFill>
          <a:schemeClr val="accent5">
            <a:lumMod val="75000"/>
          </a:schemeClr>
        </a:solidFill>
      </dgm:spPr>
      <dgm:t>
        <a:bodyPr/>
        <a:lstStyle/>
        <a:p>
          <a:r>
            <a:rPr lang="en-US" dirty="0">
              <a:solidFill>
                <a:schemeClr val="bg1"/>
              </a:solidFill>
            </a:rPr>
            <a:t>Support Staff</a:t>
          </a:r>
        </a:p>
      </dgm:t>
    </dgm:pt>
    <dgm:pt modelId="{239D042D-BAD7-4F48-8C6F-C784C94BED5C}" type="parTrans" cxnId="{B8A02A0F-0A64-440B-B5E6-435F4B0D0B9E}">
      <dgm:prSet/>
      <dgm:spPr/>
      <dgm:t>
        <a:bodyPr/>
        <a:lstStyle/>
        <a:p>
          <a:endParaRPr lang="en-US"/>
        </a:p>
      </dgm:t>
    </dgm:pt>
    <dgm:pt modelId="{A6AF50CC-3332-4BA1-AA4C-640E52D68A51}" type="sibTrans" cxnId="{B8A02A0F-0A64-440B-B5E6-435F4B0D0B9E}">
      <dgm:prSet/>
      <dgm:spPr/>
      <dgm:t>
        <a:bodyPr/>
        <a:lstStyle/>
        <a:p>
          <a:endParaRPr lang="en-US"/>
        </a:p>
      </dgm:t>
    </dgm:pt>
    <dgm:pt modelId="{005C448B-B3F6-4D3C-A997-981EDD6E1C2B}">
      <dgm:prSet/>
      <dgm:spPr>
        <a:solidFill>
          <a:schemeClr val="accent5">
            <a:lumMod val="75000"/>
          </a:schemeClr>
        </a:solidFill>
      </dgm:spPr>
      <dgm:t>
        <a:bodyPr/>
        <a:lstStyle/>
        <a:p>
          <a:r>
            <a:rPr lang="en-US" dirty="0">
              <a:solidFill>
                <a:schemeClr val="bg1"/>
              </a:solidFill>
            </a:rPr>
            <a:t>Support Staff</a:t>
          </a:r>
        </a:p>
      </dgm:t>
    </dgm:pt>
    <dgm:pt modelId="{735916E0-1A32-4B87-945C-C5B3E766E75C}" type="parTrans" cxnId="{87FC96E8-4C70-4423-A334-CA0A0E84FBC7}">
      <dgm:prSet/>
      <dgm:spPr/>
      <dgm:t>
        <a:bodyPr/>
        <a:lstStyle/>
        <a:p>
          <a:endParaRPr lang="en-US"/>
        </a:p>
      </dgm:t>
    </dgm:pt>
    <dgm:pt modelId="{E5F655BF-0159-4362-B5AF-AAD814CA6347}" type="sibTrans" cxnId="{87FC96E8-4C70-4423-A334-CA0A0E84FBC7}">
      <dgm:prSet/>
      <dgm:spPr/>
      <dgm:t>
        <a:bodyPr/>
        <a:lstStyle/>
        <a:p>
          <a:endParaRPr lang="en-US"/>
        </a:p>
      </dgm:t>
    </dgm:pt>
    <dgm:pt modelId="{A62867ED-5C2F-4725-A23C-C6FBDED7E419}">
      <dgm:prSet/>
      <dgm:spPr>
        <a:solidFill>
          <a:schemeClr val="accent5">
            <a:lumMod val="75000"/>
          </a:schemeClr>
        </a:solidFill>
      </dgm:spPr>
      <dgm:t>
        <a:bodyPr/>
        <a:lstStyle/>
        <a:p>
          <a:r>
            <a:rPr lang="en-US" dirty="0">
              <a:solidFill>
                <a:schemeClr val="bg1"/>
              </a:solidFill>
            </a:rPr>
            <a:t>Support Staff</a:t>
          </a:r>
        </a:p>
      </dgm:t>
    </dgm:pt>
    <dgm:pt modelId="{34A7B01C-6C4D-488F-A95D-FB824DF95E76}" type="parTrans" cxnId="{6261D100-2AE2-48B0-924F-DF60DEF0D4D0}">
      <dgm:prSet/>
      <dgm:spPr/>
      <dgm:t>
        <a:bodyPr/>
        <a:lstStyle/>
        <a:p>
          <a:endParaRPr lang="en-US"/>
        </a:p>
      </dgm:t>
    </dgm:pt>
    <dgm:pt modelId="{F574CFA5-24E7-403A-8FD1-90AEC5F54D3E}" type="sibTrans" cxnId="{6261D100-2AE2-48B0-924F-DF60DEF0D4D0}">
      <dgm:prSet/>
      <dgm:spPr/>
      <dgm:t>
        <a:bodyPr/>
        <a:lstStyle/>
        <a:p>
          <a:endParaRPr lang="en-US"/>
        </a:p>
      </dgm:t>
    </dgm:pt>
    <dgm:pt modelId="{79442D7D-8A74-48B3-BC80-54F88D09FF27}">
      <dgm:prSet/>
      <dgm:spPr>
        <a:solidFill>
          <a:schemeClr val="accent5">
            <a:lumMod val="75000"/>
          </a:schemeClr>
        </a:solidFill>
      </dgm:spPr>
      <dgm:t>
        <a:bodyPr/>
        <a:lstStyle/>
        <a:p>
          <a:r>
            <a:rPr lang="en-US" dirty="0">
              <a:solidFill>
                <a:schemeClr val="bg1"/>
              </a:solidFill>
            </a:rPr>
            <a:t>Support Staff</a:t>
          </a:r>
        </a:p>
      </dgm:t>
    </dgm:pt>
    <dgm:pt modelId="{7D8488F7-2963-48F5-8101-189647DF903A}" type="parTrans" cxnId="{70052F69-B7F1-4074-830D-35E229496328}">
      <dgm:prSet/>
      <dgm:spPr/>
      <dgm:t>
        <a:bodyPr/>
        <a:lstStyle/>
        <a:p>
          <a:endParaRPr lang="en-US"/>
        </a:p>
      </dgm:t>
    </dgm:pt>
    <dgm:pt modelId="{2AE48E9A-06F5-4EDC-BD75-9646F1A173E6}" type="sibTrans" cxnId="{70052F69-B7F1-4074-830D-35E229496328}">
      <dgm:prSet/>
      <dgm:spPr/>
      <dgm:t>
        <a:bodyPr/>
        <a:lstStyle/>
        <a:p>
          <a:endParaRPr lang="en-US"/>
        </a:p>
      </dgm:t>
    </dgm:pt>
    <dgm:pt modelId="{DC63CFA1-43CB-42FB-B944-E69CB78C305E}">
      <dgm:prSet/>
      <dgm:spPr>
        <a:solidFill>
          <a:schemeClr val="accent5">
            <a:lumMod val="75000"/>
          </a:schemeClr>
        </a:solidFill>
      </dgm:spPr>
      <dgm:t>
        <a:bodyPr/>
        <a:lstStyle/>
        <a:p>
          <a:r>
            <a:rPr lang="en-US" dirty="0">
              <a:solidFill>
                <a:schemeClr val="bg1"/>
              </a:solidFill>
            </a:rPr>
            <a:t>Support Staff</a:t>
          </a:r>
        </a:p>
      </dgm:t>
    </dgm:pt>
    <dgm:pt modelId="{4C391496-92FB-4CE5-A418-DE18C4A61CF4}" type="parTrans" cxnId="{E5243781-BE55-45B7-AFAD-5986B1721730}">
      <dgm:prSet/>
      <dgm:spPr/>
      <dgm:t>
        <a:bodyPr/>
        <a:lstStyle/>
        <a:p>
          <a:endParaRPr lang="en-US"/>
        </a:p>
      </dgm:t>
    </dgm:pt>
    <dgm:pt modelId="{AC474BFD-90AB-48BE-B3D3-C3EC7ADD2D5C}" type="sibTrans" cxnId="{E5243781-BE55-45B7-AFAD-5986B1721730}">
      <dgm:prSet/>
      <dgm:spPr/>
      <dgm:t>
        <a:bodyPr/>
        <a:lstStyle/>
        <a:p>
          <a:endParaRPr lang="en-US"/>
        </a:p>
      </dgm:t>
    </dgm:pt>
    <dgm:pt modelId="{35E1BC5C-AE54-4611-A805-2AAD67237E4D}">
      <dgm:prSet/>
      <dgm:spPr>
        <a:solidFill>
          <a:schemeClr val="accent5">
            <a:lumMod val="75000"/>
          </a:schemeClr>
        </a:solidFill>
      </dgm:spPr>
      <dgm:t>
        <a:bodyPr/>
        <a:lstStyle/>
        <a:p>
          <a:r>
            <a:rPr lang="en-US" dirty="0">
              <a:solidFill>
                <a:schemeClr val="bg1"/>
              </a:solidFill>
            </a:rPr>
            <a:t>Support Staff</a:t>
          </a:r>
        </a:p>
      </dgm:t>
    </dgm:pt>
    <dgm:pt modelId="{8F060043-9612-424E-A307-7F65BB776DBD}" type="parTrans" cxnId="{BFA4D336-571E-4AC4-A13B-CBD9AE4326F6}">
      <dgm:prSet/>
      <dgm:spPr/>
      <dgm:t>
        <a:bodyPr/>
        <a:lstStyle/>
        <a:p>
          <a:endParaRPr lang="en-US"/>
        </a:p>
      </dgm:t>
    </dgm:pt>
    <dgm:pt modelId="{D70B6796-0DF1-4C79-AF79-236B360649B8}" type="sibTrans" cxnId="{BFA4D336-571E-4AC4-A13B-CBD9AE4326F6}">
      <dgm:prSet/>
      <dgm:spPr/>
      <dgm:t>
        <a:bodyPr/>
        <a:lstStyle/>
        <a:p>
          <a:endParaRPr lang="en-US"/>
        </a:p>
      </dgm:t>
    </dgm:pt>
    <dgm:pt modelId="{286EACA8-9184-42BC-95E5-00C7C2261A4E}">
      <dgm:prSet/>
      <dgm:spPr>
        <a:solidFill>
          <a:schemeClr val="accent5">
            <a:lumMod val="75000"/>
          </a:schemeClr>
        </a:solidFill>
      </dgm:spPr>
      <dgm:t>
        <a:bodyPr/>
        <a:lstStyle/>
        <a:p>
          <a:r>
            <a:rPr lang="en-US" dirty="0">
              <a:solidFill>
                <a:schemeClr val="bg1"/>
              </a:solidFill>
            </a:rPr>
            <a:t>Support Staff</a:t>
          </a:r>
        </a:p>
      </dgm:t>
    </dgm:pt>
    <dgm:pt modelId="{A9D9E0A9-ED6F-4D9D-B442-E2D03E947F67}" type="parTrans" cxnId="{82A08777-EE3B-4CF5-A831-09CBB2F6EABC}">
      <dgm:prSet/>
      <dgm:spPr/>
      <dgm:t>
        <a:bodyPr/>
        <a:lstStyle/>
        <a:p>
          <a:endParaRPr lang="en-US"/>
        </a:p>
      </dgm:t>
    </dgm:pt>
    <dgm:pt modelId="{E94050AF-D71B-4E9E-A55E-9B3718B2EE04}" type="sibTrans" cxnId="{82A08777-EE3B-4CF5-A831-09CBB2F6EABC}">
      <dgm:prSet/>
      <dgm:spPr/>
      <dgm:t>
        <a:bodyPr/>
        <a:lstStyle/>
        <a:p>
          <a:endParaRPr lang="en-US"/>
        </a:p>
      </dgm:t>
    </dgm:pt>
    <dgm:pt modelId="{0E5A46B4-27DD-42CB-A1AA-40EAFA046F33}">
      <dgm:prSet/>
      <dgm:spPr>
        <a:solidFill>
          <a:schemeClr val="accent5">
            <a:lumMod val="75000"/>
          </a:schemeClr>
        </a:solidFill>
      </dgm:spPr>
      <dgm:t>
        <a:bodyPr/>
        <a:lstStyle/>
        <a:p>
          <a:r>
            <a:rPr lang="en-US" dirty="0">
              <a:solidFill>
                <a:schemeClr val="bg1"/>
              </a:solidFill>
            </a:rPr>
            <a:t>Support Staff</a:t>
          </a:r>
        </a:p>
      </dgm:t>
    </dgm:pt>
    <dgm:pt modelId="{E18EA2A5-9D05-4A95-87BD-711AA43BEC37}" type="parTrans" cxnId="{A5F19F06-290E-4710-9C2A-39F49194E333}">
      <dgm:prSet/>
      <dgm:spPr/>
      <dgm:t>
        <a:bodyPr/>
        <a:lstStyle/>
        <a:p>
          <a:endParaRPr lang="en-US"/>
        </a:p>
      </dgm:t>
    </dgm:pt>
    <dgm:pt modelId="{7C443817-A048-463B-9DFD-DB19C0C64907}" type="sibTrans" cxnId="{A5F19F06-290E-4710-9C2A-39F49194E333}">
      <dgm:prSet/>
      <dgm:spPr/>
      <dgm:t>
        <a:bodyPr/>
        <a:lstStyle/>
        <a:p>
          <a:endParaRPr lang="en-US"/>
        </a:p>
      </dgm:t>
    </dgm:pt>
    <dgm:pt modelId="{3FE3A455-FFD3-4B9B-9E57-5EB5EF065F98}">
      <dgm:prSet/>
      <dgm:spPr>
        <a:solidFill>
          <a:schemeClr val="accent5">
            <a:lumMod val="75000"/>
          </a:schemeClr>
        </a:solidFill>
      </dgm:spPr>
      <dgm:t>
        <a:bodyPr/>
        <a:lstStyle/>
        <a:p>
          <a:r>
            <a:rPr lang="en-US" dirty="0">
              <a:solidFill>
                <a:schemeClr val="bg1"/>
              </a:solidFill>
            </a:rPr>
            <a:t>Support Staff</a:t>
          </a:r>
        </a:p>
      </dgm:t>
    </dgm:pt>
    <dgm:pt modelId="{C157E184-C3D0-46BE-AFFA-EEFDAF25B73C}" type="parTrans" cxnId="{BD2FE1BB-F00B-4557-BDD5-F5CE7E672F20}">
      <dgm:prSet/>
      <dgm:spPr/>
      <dgm:t>
        <a:bodyPr/>
        <a:lstStyle/>
        <a:p>
          <a:endParaRPr lang="en-US"/>
        </a:p>
      </dgm:t>
    </dgm:pt>
    <dgm:pt modelId="{45DB6FB6-FA4B-4A8C-94E2-024A27D12F57}" type="sibTrans" cxnId="{BD2FE1BB-F00B-4557-BDD5-F5CE7E672F20}">
      <dgm:prSet/>
      <dgm:spPr/>
      <dgm:t>
        <a:bodyPr/>
        <a:lstStyle/>
        <a:p>
          <a:endParaRPr lang="en-US"/>
        </a:p>
      </dgm:t>
    </dgm:pt>
    <dgm:pt modelId="{0FFA35E5-C9FA-4C5C-99A8-A5F0419E57C5}" type="pres">
      <dgm:prSet presAssocID="{179BDF5B-31FB-4D62-89AE-DE345C58192A}" presName="Name0" presStyleCnt="0">
        <dgm:presLayoutVars>
          <dgm:chPref val="1"/>
          <dgm:dir/>
          <dgm:animOne val="branch"/>
          <dgm:animLvl val="lvl"/>
          <dgm:resizeHandles/>
        </dgm:presLayoutVars>
      </dgm:prSet>
      <dgm:spPr/>
    </dgm:pt>
    <dgm:pt modelId="{AD04B9FE-49DF-4D58-9BC6-A3D16CE03850}" type="pres">
      <dgm:prSet presAssocID="{932B26FE-87E8-437B-9C99-4079869B1366}" presName="vertOne" presStyleCnt="0"/>
      <dgm:spPr/>
    </dgm:pt>
    <dgm:pt modelId="{60FB1E64-A919-4410-AD0B-3FBA9E203F9B}" type="pres">
      <dgm:prSet presAssocID="{932B26FE-87E8-437B-9C99-4079869B1366}" presName="txOne" presStyleLbl="node0" presStyleIdx="0" presStyleCnt="1" custScaleX="66335" custScaleY="31458">
        <dgm:presLayoutVars>
          <dgm:chPref val="3"/>
        </dgm:presLayoutVars>
      </dgm:prSet>
      <dgm:spPr/>
    </dgm:pt>
    <dgm:pt modelId="{ABDE2FE8-3563-401B-8030-8ABFE96CF27D}" type="pres">
      <dgm:prSet presAssocID="{932B26FE-87E8-437B-9C99-4079869B1366}" presName="parTransOne" presStyleCnt="0"/>
      <dgm:spPr/>
    </dgm:pt>
    <dgm:pt modelId="{6D35008E-2D98-4329-AA3A-B4E7464CE207}" type="pres">
      <dgm:prSet presAssocID="{932B26FE-87E8-437B-9C99-4079869B1366}" presName="horzOne" presStyleCnt="0"/>
      <dgm:spPr/>
    </dgm:pt>
    <dgm:pt modelId="{8DF71765-EA90-4933-8414-2FA8825B158D}" type="pres">
      <dgm:prSet presAssocID="{6947C58E-B242-46D8-8585-229BAE5DC8A1}" presName="vertTwo" presStyleCnt="0"/>
      <dgm:spPr/>
    </dgm:pt>
    <dgm:pt modelId="{B2156133-CA6C-42E6-B944-0D7D78D25C5F}" type="pres">
      <dgm:prSet presAssocID="{6947C58E-B242-46D8-8585-229BAE5DC8A1}" presName="txTwo" presStyleLbl="node2" presStyleIdx="0" presStyleCnt="1" custScaleX="85388" custScaleY="30375" custLinFactNeighborX="0" custLinFactNeighborY="-40997">
        <dgm:presLayoutVars>
          <dgm:chPref val="3"/>
        </dgm:presLayoutVars>
      </dgm:prSet>
      <dgm:spPr/>
    </dgm:pt>
    <dgm:pt modelId="{D2DC4D92-DCA3-4897-89E8-938DCF1DB6AB}" type="pres">
      <dgm:prSet presAssocID="{6947C58E-B242-46D8-8585-229BAE5DC8A1}" presName="parTransTwo" presStyleCnt="0"/>
      <dgm:spPr/>
    </dgm:pt>
    <dgm:pt modelId="{2EB42D2A-8C2C-4D42-BB07-38BD33EB88EB}" type="pres">
      <dgm:prSet presAssocID="{6947C58E-B242-46D8-8585-229BAE5DC8A1}" presName="horzTwo" presStyleCnt="0"/>
      <dgm:spPr/>
    </dgm:pt>
    <dgm:pt modelId="{382C3778-C9A8-49B4-AC26-D264A2638D10}" type="pres">
      <dgm:prSet presAssocID="{7EF63F27-BC6E-4737-AD29-5F17B49C5263}" presName="vertThree" presStyleCnt="0"/>
      <dgm:spPr/>
    </dgm:pt>
    <dgm:pt modelId="{495EDECD-91DC-4212-A030-A9044945500E}" type="pres">
      <dgm:prSet presAssocID="{7EF63F27-BC6E-4737-AD29-5F17B49C5263}" presName="txThree" presStyleLbl="node3" presStyleIdx="0" presStyleCnt="10" custScaleY="48789" custLinFactNeighborY="-14677">
        <dgm:presLayoutVars>
          <dgm:chPref val="3"/>
        </dgm:presLayoutVars>
      </dgm:prSet>
      <dgm:spPr/>
    </dgm:pt>
    <dgm:pt modelId="{27D1F566-9C42-4F11-8DA8-ED00214324E7}" type="pres">
      <dgm:prSet presAssocID="{7EF63F27-BC6E-4737-AD29-5F17B49C5263}" presName="parTransThree" presStyleCnt="0"/>
      <dgm:spPr/>
    </dgm:pt>
    <dgm:pt modelId="{CFE67B14-3566-494E-B673-C1475AF295DD}" type="pres">
      <dgm:prSet presAssocID="{7EF63F27-BC6E-4737-AD29-5F17B49C5263}" presName="horzThree" presStyleCnt="0"/>
      <dgm:spPr/>
    </dgm:pt>
    <dgm:pt modelId="{2888AA9E-C54C-401A-A0DD-C8F4E7E9BF09}" type="pres">
      <dgm:prSet presAssocID="{553A3795-CA4B-462E-88DD-9CA866AFB33D}" presName="vertFour" presStyleCnt="0">
        <dgm:presLayoutVars>
          <dgm:chPref val="3"/>
        </dgm:presLayoutVars>
      </dgm:prSet>
      <dgm:spPr/>
    </dgm:pt>
    <dgm:pt modelId="{886B82A1-6B6A-49B3-9886-96F151BDF089}" type="pres">
      <dgm:prSet presAssocID="{553A3795-CA4B-462E-88DD-9CA866AFB33D}" presName="txFour" presStyleLbl="node4" presStyleIdx="0" presStyleCnt="10" custScaleX="91413" custScaleY="21745">
        <dgm:presLayoutVars>
          <dgm:chPref val="3"/>
        </dgm:presLayoutVars>
      </dgm:prSet>
      <dgm:spPr/>
    </dgm:pt>
    <dgm:pt modelId="{8F585C59-8FD4-4E99-AF6B-22600AC02699}" type="pres">
      <dgm:prSet presAssocID="{553A3795-CA4B-462E-88DD-9CA866AFB33D}" presName="horzFour" presStyleCnt="0"/>
      <dgm:spPr/>
    </dgm:pt>
    <dgm:pt modelId="{739D03E2-844F-4DB6-8141-0E242E820711}" type="pres">
      <dgm:prSet presAssocID="{D49597FE-F7C1-47F4-AACB-F71FD391977B}" presName="sibSpaceThree" presStyleCnt="0"/>
      <dgm:spPr/>
    </dgm:pt>
    <dgm:pt modelId="{C34659E7-C6F1-4768-99B6-A81334F46164}" type="pres">
      <dgm:prSet presAssocID="{78F56A86-A985-4C22-9139-D09793865899}" presName="vertThree" presStyleCnt="0"/>
      <dgm:spPr/>
    </dgm:pt>
    <dgm:pt modelId="{504AC205-DB49-46A4-8FB8-1138AE0D40E3}" type="pres">
      <dgm:prSet presAssocID="{78F56A86-A985-4C22-9139-D09793865899}" presName="txThree" presStyleLbl="node3" presStyleIdx="1" presStyleCnt="10" custScaleY="48789" custLinFactNeighborY="-14677">
        <dgm:presLayoutVars>
          <dgm:chPref val="3"/>
        </dgm:presLayoutVars>
      </dgm:prSet>
      <dgm:spPr/>
    </dgm:pt>
    <dgm:pt modelId="{00481F8A-F2AE-4A35-BD26-E1712C512B62}" type="pres">
      <dgm:prSet presAssocID="{78F56A86-A985-4C22-9139-D09793865899}" presName="parTransThree" presStyleCnt="0"/>
      <dgm:spPr/>
    </dgm:pt>
    <dgm:pt modelId="{E7B94929-6020-4A44-98FF-009E1951282D}" type="pres">
      <dgm:prSet presAssocID="{78F56A86-A985-4C22-9139-D09793865899}" presName="horzThree" presStyleCnt="0"/>
      <dgm:spPr/>
    </dgm:pt>
    <dgm:pt modelId="{3EC57861-04DF-4DC6-911C-2711CA7A5973}" type="pres">
      <dgm:prSet presAssocID="{BEFCEAD2-E64D-41AD-B9AB-128CF069E365}" presName="vertFour" presStyleCnt="0">
        <dgm:presLayoutVars>
          <dgm:chPref val="3"/>
        </dgm:presLayoutVars>
      </dgm:prSet>
      <dgm:spPr/>
    </dgm:pt>
    <dgm:pt modelId="{B8AF538C-28C0-4CE5-9040-26EF3BD97D07}" type="pres">
      <dgm:prSet presAssocID="{BEFCEAD2-E64D-41AD-B9AB-128CF069E365}" presName="txFour" presStyleLbl="node4" presStyleIdx="1" presStyleCnt="10" custScaleX="91413" custScaleY="21745">
        <dgm:presLayoutVars>
          <dgm:chPref val="3"/>
        </dgm:presLayoutVars>
      </dgm:prSet>
      <dgm:spPr/>
    </dgm:pt>
    <dgm:pt modelId="{47712FB0-5826-4B5D-A193-231A721DB0D3}" type="pres">
      <dgm:prSet presAssocID="{BEFCEAD2-E64D-41AD-B9AB-128CF069E365}" presName="horzFour" presStyleCnt="0"/>
      <dgm:spPr/>
    </dgm:pt>
    <dgm:pt modelId="{FE48C366-AD90-4B9C-A13F-E07457885BB7}" type="pres">
      <dgm:prSet presAssocID="{8E22EEE8-02C7-42F4-90A1-BD44A3634593}" presName="sibSpaceThree" presStyleCnt="0"/>
      <dgm:spPr/>
    </dgm:pt>
    <dgm:pt modelId="{9859FB6D-C1F9-4956-A8F2-CA39DAB09337}" type="pres">
      <dgm:prSet presAssocID="{EE6188FC-9CE2-4EB0-BDB2-E8A8E158249A}" presName="vertThree" presStyleCnt="0"/>
      <dgm:spPr/>
    </dgm:pt>
    <dgm:pt modelId="{4D2A7939-BFA1-4D90-A2D3-E495C51A6C05}" type="pres">
      <dgm:prSet presAssocID="{EE6188FC-9CE2-4EB0-BDB2-E8A8E158249A}" presName="txThree" presStyleLbl="node3" presStyleIdx="2" presStyleCnt="10" custScaleY="48789" custLinFactNeighborY="-14677">
        <dgm:presLayoutVars>
          <dgm:chPref val="3"/>
        </dgm:presLayoutVars>
      </dgm:prSet>
      <dgm:spPr/>
    </dgm:pt>
    <dgm:pt modelId="{87DF9A12-E226-4190-882E-0E2E4DC9242F}" type="pres">
      <dgm:prSet presAssocID="{EE6188FC-9CE2-4EB0-BDB2-E8A8E158249A}" presName="parTransThree" presStyleCnt="0"/>
      <dgm:spPr/>
    </dgm:pt>
    <dgm:pt modelId="{8CB8EFCB-F00D-48AB-B717-CBC8447508A7}" type="pres">
      <dgm:prSet presAssocID="{EE6188FC-9CE2-4EB0-BDB2-E8A8E158249A}" presName="horzThree" presStyleCnt="0"/>
      <dgm:spPr/>
    </dgm:pt>
    <dgm:pt modelId="{254BC177-850E-4A19-9195-68070B236A39}" type="pres">
      <dgm:prSet presAssocID="{005C448B-B3F6-4D3C-A997-981EDD6E1C2B}" presName="vertFour" presStyleCnt="0">
        <dgm:presLayoutVars>
          <dgm:chPref val="3"/>
        </dgm:presLayoutVars>
      </dgm:prSet>
      <dgm:spPr/>
    </dgm:pt>
    <dgm:pt modelId="{7DFEBE1A-F81E-4FCB-AEA2-48B080746354}" type="pres">
      <dgm:prSet presAssocID="{005C448B-B3F6-4D3C-A997-981EDD6E1C2B}" presName="txFour" presStyleLbl="node4" presStyleIdx="2" presStyleCnt="10" custScaleX="91413" custScaleY="21745">
        <dgm:presLayoutVars>
          <dgm:chPref val="3"/>
        </dgm:presLayoutVars>
      </dgm:prSet>
      <dgm:spPr/>
    </dgm:pt>
    <dgm:pt modelId="{4978EADC-7F74-4E82-909B-CF45CDA597B4}" type="pres">
      <dgm:prSet presAssocID="{005C448B-B3F6-4D3C-A997-981EDD6E1C2B}" presName="horzFour" presStyleCnt="0"/>
      <dgm:spPr/>
    </dgm:pt>
    <dgm:pt modelId="{59AA0DF5-4B33-4728-95F4-E9B00C15E9DB}" type="pres">
      <dgm:prSet presAssocID="{38BD4D6A-684F-420F-BD96-8A84F9EDC7A7}" presName="sibSpaceThree" presStyleCnt="0"/>
      <dgm:spPr/>
    </dgm:pt>
    <dgm:pt modelId="{58665A5F-90BA-4AC5-99CA-2D88B18121AE}" type="pres">
      <dgm:prSet presAssocID="{E4243C8D-F096-44B9-AC3D-276C1C75DBF7}" presName="vertThree" presStyleCnt="0"/>
      <dgm:spPr/>
    </dgm:pt>
    <dgm:pt modelId="{E7FDAEF5-4D91-40E6-BA43-E9400B6B740B}" type="pres">
      <dgm:prSet presAssocID="{E4243C8D-F096-44B9-AC3D-276C1C75DBF7}" presName="txThree" presStyleLbl="node3" presStyleIdx="3" presStyleCnt="10" custScaleY="48789" custLinFactNeighborY="-14677">
        <dgm:presLayoutVars>
          <dgm:chPref val="3"/>
        </dgm:presLayoutVars>
      </dgm:prSet>
      <dgm:spPr/>
    </dgm:pt>
    <dgm:pt modelId="{ABE51480-85CF-49B6-93A7-A45DD6869CAD}" type="pres">
      <dgm:prSet presAssocID="{E4243C8D-F096-44B9-AC3D-276C1C75DBF7}" presName="parTransThree" presStyleCnt="0"/>
      <dgm:spPr/>
    </dgm:pt>
    <dgm:pt modelId="{73D66372-05EC-4390-8A89-4F19BFC53FE8}" type="pres">
      <dgm:prSet presAssocID="{E4243C8D-F096-44B9-AC3D-276C1C75DBF7}" presName="horzThree" presStyleCnt="0"/>
      <dgm:spPr/>
    </dgm:pt>
    <dgm:pt modelId="{B5950F02-9ECE-4172-8966-0E41DAC36F13}" type="pres">
      <dgm:prSet presAssocID="{A62867ED-5C2F-4725-A23C-C6FBDED7E419}" presName="vertFour" presStyleCnt="0">
        <dgm:presLayoutVars>
          <dgm:chPref val="3"/>
        </dgm:presLayoutVars>
      </dgm:prSet>
      <dgm:spPr/>
    </dgm:pt>
    <dgm:pt modelId="{8F244652-5F99-4500-92B7-297DD4D8D218}" type="pres">
      <dgm:prSet presAssocID="{A62867ED-5C2F-4725-A23C-C6FBDED7E419}" presName="txFour" presStyleLbl="node4" presStyleIdx="3" presStyleCnt="10" custScaleX="91413" custScaleY="21745">
        <dgm:presLayoutVars>
          <dgm:chPref val="3"/>
        </dgm:presLayoutVars>
      </dgm:prSet>
      <dgm:spPr/>
    </dgm:pt>
    <dgm:pt modelId="{69B7C47B-FF9D-4C29-9708-9EA4E825AEC4}" type="pres">
      <dgm:prSet presAssocID="{A62867ED-5C2F-4725-A23C-C6FBDED7E419}" presName="horzFour" presStyleCnt="0"/>
      <dgm:spPr/>
    </dgm:pt>
    <dgm:pt modelId="{1743907D-1F15-4767-86DF-0CFCDB1F52F0}" type="pres">
      <dgm:prSet presAssocID="{120B0CA0-5958-4ED6-95CD-24F19C60CE07}" presName="sibSpaceThree" presStyleCnt="0"/>
      <dgm:spPr/>
    </dgm:pt>
    <dgm:pt modelId="{6E444735-ECB1-4243-B26B-0BBE21C94043}" type="pres">
      <dgm:prSet presAssocID="{4421ACCA-D29F-4A84-81F4-ED8BD89270B5}" presName="vertThree" presStyleCnt="0"/>
      <dgm:spPr/>
    </dgm:pt>
    <dgm:pt modelId="{78DF397B-14F0-49D4-B5CC-D5004766560B}" type="pres">
      <dgm:prSet presAssocID="{4421ACCA-D29F-4A84-81F4-ED8BD89270B5}" presName="txThree" presStyleLbl="node3" presStyleIdx="4" presStyleCnt="10" custScaleY="48789" custLinFactNeighborX="-941" custLinFactNeighborY="-14677">
        <dgm:presLayoutVars>
          <dgm:chPref val="3"/>
        </dgm:presLayoutVars>
      </dgm:prSet>
      <dgm:spPr/>
    </dgm:pt>
    <dgm:pt modelId="{5D242CF2-3E96-415D-B5BC-6E42938ED427}" type="pres">
      <dgm:prSet presAssocID="{4421ACCA-D29F-4A84-81F4-ED8BD89270B5}" presName="parTransThree" presStyleCnt="0"/>
      <dgm:spPr/>
    </dgm:pt>
    <dgm:pt modelId="{CA0921BE-774E-43DF-9693-6B0B377AF634}" type="pres">
      <dgm:prSet presAssocID="{4421ACCA-D29F-4A84-81F4-ED8BD89270B5}" presName="horzThree" presStyleCnt="0"/>
      <dgm:spPr/>
    </dgm:pt>
    <dgm:pt modelId="{B3E244F3-3717-4F64-9377-A8227D77BD3F}" type="pres">
      <dgm:prSet presAssocID="{79442D7D-8A74-48B3-BC80-54F88D09FF27}" presName="vertFour" presStyleCnt="0">
        <dgm:presLayoutVars>
          <dgm:chPref val="3"/>
        </dgm:presLayoutVars>
      </dgm:prSet>
      <dgm:spPr/>
    </dgm:pt>
    <dgm:pt modelId="{95B0E879-B0D2-45F9-AE15-85B6BCE9DD25}" type="pres">
      <dgm:prSet presAssocID="{79442D7D-8A74-48B3-BC80-54F88D09FF27}" presName="txFour" presStyleLbl="node4" presStyleIdx="4" presStyleCnt="10" custScaleX="91413" custScaleY="21745">
        <dgm:presLayoutVars>
          <dgm:chPref val="3"/>
        </dgm:presLayoutVars>
      </dgm:prSet>
      <dgm:spPr/>
    </dgm:pt>
    <dgm:pt modelId="{24B16281-F14C-4239-92A1-1487B1D41D99}" type="pres">
      <dgm:prSet presAssocID="{79442D7D-8A74-48B3-BC80-54F88D09FF27}" presName="horzFour" presStyleCnt="0"/>
      <dgm:spPr/>
    </dgm:pt>
    <dgm:pt modelId="{2D33AB7D-8FB4-4B11-9F11-51D5B476F198}" type="pres">
      <dgm:prSet presAssocID="{D6458A93-06E0-4DED-99D4-736CECEF88F3}" presName="sibSpaceThree" presStyleCnt="0"/>
      <dgm:spPr/>
    </dgm:pt>
    <dgm:pt modelId="{C6482876-5227-42A1-91AA-B49494F51F81}" type="pres">
      <dgm:prSet presAssocID="{3D42561C-B54D-4355-A742-BFB7EAB9C4DF}" presName="vertThree" presStyleCnt="0"/>
      <dgm:spPr/>
    </dgm:pt>
    <dgm:pt modelId="{418CAFF6-F3E2-4FFD-894A-E06EE06DB227}" type="pres">
      <dgm:prSet presAssocID="{3D42561C-B54D-4355-A742-BFB7EAB9C4DF}" presName="txThree" presStyleLbl="node3" presStyleIdx="5" presStyleCnt="10" custScaleY="48789" custLinFactNeighborX="-2100" custLinFactNeighborY="-14375">
        <dgm:presLayoutVars>
          <dgm:chPref val="3"/>
        </dgm:presLayoutVars>
      </dgm:prSet>
      <dgm:spPr/>
    </dgm:pt>
    <dgm:pt modelId="{31EAD292-A51C-4700-BAAF-2333C4994079}" type="pres">
      <dgm:prSet presAssocID="{3D42561C-B54D-4355-A742-BFB7EAB9C4DF}" presName="parTransThree" presStyleCnt="0"/>
      <dgm:spPr/>
    </dgm:pt>
    <dgm:pt modelId="{4350C10B-A80B-4A40-8E43-5BCB7E3316E0}" type="pres">
      <dgm:prSet presAssocID="{3D42561C-B54D-4355-A742-BFB7EAB9C4DF}" presName="horzThree" presStyleCnt="0"/>
      <dgm:spPr/>
    </dgm:pt>
    <dgm:pt modelId="{F05F325A-9CB7-420C-B7BA-CC4C3B0E5F2E}" type="pres">
      <dgm:prSet presAssocID="{DC63CFA1-43CB-42FB-B944-E69CB78C305E}" presName="vertFour" presStyleCnt="0">
        <dgm:presLayoutVars>
          <dgm:chPref val="3"/>
        </dgm:presLayoutVars>
      </dgm:prSet>
      <dgm:spPr/>
    </dgm:pt>
    <dgm:pt modelId="{7A45A787-A145-445A-9A76-A9F135499D81}" type="pres">
      <dgm:prSet presAssocID="{DC63CFA1-43CB-42FB-B944-E69CB78C305E}" presName="txFour" presStyleLbl="node4" presStyleIdx="5" presStyleCnt="10" custScaleX="91413" custScaleY="21745">
        <dgm:presLayoutVars>
          <dgm:chPref val="3"/>
        </dgm:presLayoutVars>
      </dgm:prSet>
      <dgm:spPr/>
    </dgm:pt>
    <dgm:pt modelId="{F2E01D04-7B2C-4A0F-858A-4EFDA1624D85}" type="pres">
      <dgm:prSet presAssocID="{DC63CFA1-43CB-42FB-B944-E69CB78C305E}" presName="horzFour" presStyleCnt="0"/>
      <dgm:spPr/>
    </dgm:pt>
    <dgm:pt modelId="{CBA0D3C0-85C9-4DB9-B8E7-B60B50DDE494}" type="pres">
      <dgm:prSet presAssocID="{C91337C8-3A54-438B-9F52-8B6155076EDC}" presName="sibSpaceThree" presStyleCnt="0"/>
      <dgm:spPr/>
    </dgm:pt>
    <dgm:pt modelId="{D538D7A1-3FBD-40BE-AAD0-AF3BCB5ABAB9}" type="pres">
      <dgm:prSet presAssocID="{187132D4-1F97-4909-AA98-A49BC4F11288}" presName="vertThree" presStyleCnt="0"/>
      <dgm:spPr/>
    </dgm:pt>
    <dgm:pt modelId="{C22A79DF-E075-433B-8F85-C118E8DFD492}" type="pres">
      <dgm:prSet presAssocID="{187132D4-1F97-4909-AA98-A49BC4F11288}" presName="txThree" presStyleLbl="node3" presStyleIdx="6" presStyleCnt="10" custScaleY="48789" custLinFactNeighborY="-14677">
        <dgm:presLayoutVars>
          <dgm:chPref val="3"/>
        </dgm:presLayoutVars>
      </dgm:prSet>
      <dgm:spPr/>
    </dgm:pt>
    <dgm:pt modelId="{D99E61FF-DF91-4DE7-98D7-F2F62FF2C06B}" type="pres">
      <dgm:prSet presAssocID="{187132D4-1F97-4909-AA98-A49BC4F11288}" presName="parTransThree" presStyleCnt="0"/>
      <dgm:spPr/>
    </dgm:pt>
    <dgm:pt modelId="{D78B5FA0-164A-41AC-859C-86626497B192}" type="pres">
      <dgm:prSet presAssocID="{187132D4-1F97-4909-AA98-A49BC4F11288}" presName="horzThree" presStyleCnt="0"/>
      <dgm:spPr/>
    </dgm:pt>
    <dgm:pt modelId="{315A11F1-7188-4070-B7A8-4DC2F3AD4EF5}" type="pres">
      <dgm:prSet presAssocID="{35E1BC5C-AE54-4611-A805-2AAD67237E4D}" presName="vertFour" presStyleCnt="0">
        <dgm:presLayoutVars>
          <dgm:chPref val="3"/>
        </dgm:presLayoutVars>
      </dgm:prSet>
      <dgm:spPr/>
    </dgm:pt>
    <dgm:pt modelId="{C2AD0565-3D99-4700-960D-57A2D88C6BC1}" type="pres">
      <dgm:prSet presAssocID="{35E1BC5C-AE54-4611-A805-2AAD67237E4D}" presName="txFour" presStyleLbl="node4" presStyleIdx="6" presStyleCnt="10" custScaleX="91413" custScaleY="21745">
        <dgm:presLayoutVars>
          <dgm:chPref val="3"/>
        </dgm:presLayoutVars>
      </dgm:prSet>
      <dgm:spPr/>
    </dgm:pt>
    <dgm:pt modelId="{E4FA4741-7415-4EE4-8E9C-CAE215D9DE3A}" type="pres">
      <dgm:prSet presAssocID="{35E1BC5C-AE54-4611-A805-2AAD67237E4D}" presName="horzFour" presStyleCnt="0"/>
      <dgm:spPr/>
    </dgm:pt>
    <dgm:pt modelId="{995AAE64-324F-429E-80CD-8BD04EF232F6}" type="pres">
      <dgm:prSet presAssocID="{878245B0-4256-48FB-BC4A-4568B51602FF}" presName="sibSpaceThree" presStyleCnt="0"/>
      <dgm:spPr/>
    </dgm:pt>
    <dgm:pt modelId="{F53ED3FC-6707-42F3-944D-1F81CC5F5859}" type="pres">
      <dgm:prSet presAssocID="{95222A37-9C81-490A-9593-C4A6E9AD0038}" presName="vertThree" presStyleCnt="0"/>
      <dgm:spPr/>
    </dgm:pt>
    <dgm:pt modelId="{6F633C70-245A-40D6-9367-8A9F73393086}" type="pres">
      <dgm:prSet presAssocID="{95222A37-9C81-490A-9593-C4A6E9AD0038}" presName="txThree" presStyleLbl="node3" presStyleIdx="7" presStyleCnt="10" custScaleY="48789" custLinFactNeighborY="-14677">
        <dgm:presLayoutVars>
          <dgm:chPref val="3"/>
        </dgm:presLayoutVars>
      </dgm:prSet>
      <dgm:spPr/>
    </dgm:pt>
    <dgm:pt modelId="{9EF18D35-C790-4534-A603-A1FE612BBD4C}" type="pres">
      <dgm:prSet presAssocID="{95222A37-9C81-490A-9593-C4A6E9AD0038}" presName="parTransThree" presStyleCnt="0"/>
      <dgm:spPr/>
    </dgm:pt>
    <dgm:pt modelId="{6AC88397-2174-42B9-9FEC-4752877A6ED0}" type="pres">
      <dgm:prSet presAssocID="{95222A37-9C81-490A-9593-C4A6E9AD0038}" presName="horzThree" presStyleCnt="0"/>
      <dgm:spPr/>
    </dgm:pt>
    <dgm:pt modelId="{34C017CB-B453-4CED-82DB-44506FEFCD97}" type="pres">
      <dgm:prSet presAssocID="{286EACA8-9184-42BC-95E5-00C7C2261A4E}" presName="vertFour" presStyleCnt="0">
        <dgm:presLayoutVars>
          <dgm:chPref val="3"/>
        </dgm:presLayoutVars>
      </dgm:prSet>
      <dgm:spPr/>
    </dgm:pt>
    <dgm:pt modelId="{C588E8B2-218E-4AB0-8851-EFBCD14CA98B}" type="pres">
      <dgm:prSet presAssocID="{286EACA8-9184-42BC-95E5-00C7C2261A4E}" presName="txFour" presStyleLbl="node4" presStyleIdx="7" presStyleCnt="10" custScaleX="91413" custScaleY="21745">
        <dgm:presLayoutVars>
          <dgm:chPref val="3"/>
        </dgm:presLayoutVars>
      </dgm:prSet>
      <dgm:spPr/>
    </dgm:pt>
    <dgm:pt modelId="{B48FEB62-68F7-4336-A207-51F1569040FF}" type="pres">
      <dgm:prSet presAssocID="{286EACA8-9184-42BC-95E5-00C7C2261A4E}" presName="horzFour" presStyleCnt="0"/>
      <dgm:spPr/>
    </dgm:pt>
    <dgm:pt modelId="{22A45D57-013D-4AE4-8562-F0F39E92CB40}" type="pres">
      <dgm:prSet presAssocID="{A0B2FFCE-21F9-46AF-91E1-186F4E257EAF}" presName="sibSpaceThree" presStyleCnt="0"/>
      <dgm:spPr/>
    </dgm:pt>
    <dgm:pt modelId="{9321289D-A85A-4E2D-AF32-6CA65B32F8AB}" type="pres">
      <dgm:prSet presAssocID="{CF5FD7E0-F6EA-4E2C-9550-16EE15E54717}" presName="vertThree" presStyleCnt="0"/>
      <dgm:spPr/>
    </dgm:pt>
    <dgm:pt modelId="{3700377D-D5FB-4DDF-A45C-5F1A0330A804}" type="pres">
      <dgm:prSet presAssocID="{CF5FD7E0-F6EA-4E2C-9550-16EE15E54717}" presName="txThree" presStyleLbl="node3" presStyleIdx="8" presStyleCnt="10" custScaleY="48789" custLinFactNeighborY="-14677">
        <dgm:presLayoutVars>
          <dgm:chPref val="3"/>
        </dgm:presLayoutVars>
      </dgm:prSet>
      <dgm:spPr/>
    </dgm:pt>
    <dgm:pt modelId="{39C18A21-BF64-4388-ADAD-33A671EB0044}" type="pres">
      <dgm:prSet presAssocID="{CF5FD7E0-F6EA-4E2C-9550-16EE15E54717}" presName="parTransThree" presStyleCnt="0"/>
      <dgm:spPr/>
    </dgm:pt>
    <dgm:pt modelId="{41AC7EB3-CB85-4892-9727-10FD4DDD9D1C}" type="pres">
      <dgm:prSet presAssocID="{CF5FD7E0-F6EA-4E2C-9550-16EE15E54717}" presName="horzThree" presStyleCnt="0"/>
      <dgm:spPr/>
    </dgm:pt>
    <dgm:pt modelId="{3237F50D-1CAC-445C-BC7F-71E2DEA7DBEA}" type="pres">
      <dgm:prSet presAssocID="{0E5A46B4-27DD-42CB-A1AA-40EAFA046F33}" presName="vertFour" presStyleCnt="0">
        <dgm:presLayoutVars>
          <dgm:chPref val="3"/>
        </dgm:presLayoutVars>
      </dgm:prSet>
      <dgm:spPr/>
    </dgm:pt>
    <dgm:pt modelId="{7F1B9905-27CD-4187-88B1-02795DE2635D}" type="pres">
      <dgm:prSet presAssocID="{0E5A46B4-27DD-42CB-A1AA-40EAFA046F33}" presName="txFour" presStyleLbl="node4" presStyleIdx="8" presStyleCnt="10" custScaleX="91413" custScaleY="21745">
        <dgm:presLayoutVars>
          <dgm:chPref val="3"/>
        </dgm:presLayoutVars>
      </dgm:prSet>
      <dgm:spPr/>
    </dgm:pt>
    <dgm:pt modelId="{5620823A-8138-4B22-8076-A43BE3C145D2}" type="pres">
      <dgm:prSet presAssocID="{0E5A46B4-27DD-42CB-A1AA-40EAFA046F33}" presName="horzFour" presStyleCnt="0"/>
      <dgm:spPr/>
    </dgm:pt>
    <dgm:pt modelId="{052AD6D0-8208-4857-9F06-774AE3FADDD7}" type="pres">
      <dgm:prSet presAssocID="{BFBEE5A1-AB9D-4E0C-A057-5392E3E9361B}" presName="sibSpaceThree" presStyleCnt="0"/>
      <dgm:spPr/>
    </dgm:pt>
    <dgm:pt modelId="{5458C2F1-B2E8-4ADE-A3E4-8DCF4FEAD651}" type="pres">
      <dgm:prSet presAssocID="{30153EB7-75F9-4222-9EEF-C517EF13A6AF}" presName="vertThree" presStyleCnt="0"/>
      <dgm:spPr/>
    </dgm:pt>
    <dgm:pt modelId="{7216E933-6F56-448F-A022-23E6123E8001}" type="pres">
      <dgm:prSet presAssocID="{30153EB7-75F9-4222-9EEF-C517EF13A6AF}" presName="txThree" presStyleLbl="node3" presStyleIdx="9" presStyleCnt="10" custScaleY="48789" custLinFactNeighborY="-14677">
        <dgm:presLayoutVars>
          <dgm:chPref val="3"/>
        </dgm:presLayoutVars>
      </dgm:prSet>
      <dgm:spPr/>
    </dgm:pt>
    <dgm:pt modelId="{ED5CB5A6-4877-4AE2-B00D-1160F3144297}" type="pres">
      <dgm:prSet presAssocID="{30153EB7-75F9-4222-9EEF-C517EF13A6AF}" presName="parTransThree" presStyleCnt="0"/>
      <dgm:spPr/>
    </dgm:pt>
    <dgm:pt modelId="{856F4120-12C1-48BA-9DA7-244E41E1FCD8}" type="pres">
      <dgm:prSet presAssocID="{30153EB7-75F9-4222-9EEF-C517EF13A6AF}" presName="horzThree" presStyleCnt="0"/>
      <dgm:spPr/>
    </dgm:pt>
    <dgm:pt modelId="{56BE6425-7C61-490F-A995-5F81415198A6}" type="pres">
      <dgm:prSet presAssocID="{3FE3A455-FFD3-4B9B-9E57-5EB5EF065F98}" presName="vertFour" presStyleCnt="0">
        <dgm:presLayoutVars>
          <dgm:chPref val="3"/>
        </dgm:presLayoutVars>
      </dgm:prSet>
      <dgm:spPr/>
    </dgm:pt>
    <dgm:pt modelId="{7023CDA9-D006-450B-8333-8339C76B72DE}" type="pres">
      <dgm:prSet presAssocID="{3FE3A455-FFD3-4B9B-9E57-5EB5EF065F98}" presName="txFour" presStyleLbl="node4" presStyleIdx="9" presStyleCnt="10" custScaleX="91413" custScaleY="21745">
        <dgm:presLayoutVars>
          <dgm:chPref val="3"/>
        </dgm:presLayoutVars>
      </dgm:prSet>
      <dgm:spPr/>
    </dgm:pt>
    <dgm:pt modelId="{E75195B8-0E71-476B-8D43-119AADFC94E0}" type="pres">
      <dgm:prSet presAssocID="{3FE3A455-FFD3-4B9B-9E57-5EB5EF065F98}" presName="horzFour" presStyleCnt="0"/>
      <dgm:spPr/>
    </dgm:pt>
  </dgm:ptLst>
  <dgm:cxnLst>
    <dgm:cxn modelId="{6261D100-2AE2-48B0-924F-DF60DEF0D4D0}" srcId="{E4243C8D-F096-44B9-AC3D-276C1C75DBF7}" destId="{A62867ED-5C2F-4725-A23C-C6FBDED7E419}" srcOrd="0" destOrd="0" parTransId="{34A7B01C-6C4D-488F-A95D-FB824DF95E76}" sibTransId="{F574CFA5-24E7-403A-8FD1-90AEC5F54D3E}"/>
    <dgm:cxn modelId="{94B27B01-B82F-4585-AF03-6600D95C6FD1}" srcId="{6947C58E-B242-46D8-8585-229BAE5DC8A1}" destId="{4421ACCA-D29F-4A84-81F4-ED8BD89270B5}" srcOrd="4" destOrd="0" parTransId="{EA1A9799-7A77-475E-BDBD-9310FB1A17F2}" sibTransId="{D6458A93-06E0-4DED-99D4-736CECEF88F3}"/>
    <dgm:cxn modelId="{A5F19F06-290E-4710-9C2A-39F49194E333}" srcId="{CF5FD7E0-F6EA-4E2C-9550-16EE15E54717}" destId="{0E5A46B4-27DD-42CB-A1AA-40EAFA046F33}" srcOrd="0" destOrd="0" parTransId="{E18EA2A5-9D05-4A95-87BD-711AA43BEC37}" sibTransId="{7C443817-A048-463B-9DFD-DB19C0C64907}"/>
    <dgm:cxn modelId="{175CDF0C-7199-4D89-B236-ABEDC61BBF63}" srcId="{6947C58E-B242-46D8-8585-229BAE5DC8A1}" destId="{E4243C8D-F096-44B9-AC3D-276C1C75DBF7}" srcOrd="3" destOrd="0" parTransId="{1CF94C31-500C-4717-88CA-98FC2F349996}" sibTransId="{120B0CA0-5958-4ED6-95CD-24F19C60CE07}"/>
    <dgm:cxn modelId="{B8A02A0F-0A64-440B-B5E6-435F4B0D0B9E}" srcId="{78F56A86-A985-4C22-9139-D09793865899}" destId="{BEFCEAD2-E64D-41AD-B9AB-128CF069E365}" srcOrd="0" destOrd="0" parTransId="{239D042D-BAD7-4F48-8C6F-C784C94BED5C}" sibTransId="{A6AF50CC-3332-4BA1-AA4C-640E52D68A51}"/>
    <dgm:cxn modelId="{882D9B10-9B68-46A5-B01A-A86421C06077}" type="presOf" srcId="{E4243C8D-F096-44B9-AC3D-276C1C75DBF7}" destId="{E7FDAEF5-4D91-40E6-BA43-E9400B6B740B}" srcOrd="0" destOrd="0" presId="urn:microsoft.com/office/officeart/2005/8/layout/hierarchy4"/>
    <dgm:cxn modelId="{5A03FC15-A5D0-418E-A9F9-E5C1324E6983}" type="presOf" srcId="{286EACA8-9184-42BC-95E5-00C7C2261A4E}" destId="{C588E8B2-218E-4AB0-8851-EFBCD14CA98B}" srcOrd="0" destOrd="0" presId="urn:microsoft.com/office/officeart/2005/8/layout/hierarchy4"/>
    <dgm:cxn modelId="{6431E025-25C2-4523-8291-7AB3C5AD464C}" type="presOf" srcId="{0E5A46B4-27DD-42CB-A1AA-40EAFA046F33}" destId="{7F1B9905-27CD-4187-88B1-02795DE2635D}" srcOrd="0" destOrd="0" presId="urn:microsoft.com/office/officeart/2005/8/layout/hierarchy4"/>
    <dgm:cxn modelId="{8E7A372A-6E3B-4574-8AE8-363BBDA314E6}" type="presOf" srcId="{7EF63F27-BC6E-4737-AD29-5F17B49C5263}" destId="{495EDECD-91DC-4212-A030-A9044945500E}" srcOrd="0" destOrd="0" presId="urn:microsoft.com/office/officeart/2005/8/layout/hierarchy4"/>
    <dgm:cxn modelId="{3031142B-0EE0-49E4-A58E-800CE5E1E157}" srcId="{6947C58E-B242-46D8-8585-229BAE5DC8A1}" destId="{187132D4-1F97-4909-AA98-A49BC4F11288}" srcOrd="6" destOrd="0" parTransId="{18F5FB4D-C430-498D-8A30-BFD8800D1FB7}" sibTransId="{878245B0-4256-48FB-BC4A-4568B51602FF}"/>
    <dgm:cxn modelId="{4538AF2B-80D8-42F3-BB1B-16E6143786D7}" type="presOf" srcId="{EE6188FC-9CE2-4EB0-BDB2-E8A8E158249A}" destId="{4D2A7939-BFA1-4D90-A2D3-E495C51A6C05}" srcOrd="0" destOrd="0" presId="urn:microsoft.com/office/officeart/2005/8/layout/hierarchy4"/>
    <dgm:cxn modelId="{1E510732-67A5-47E6-BE32-2A903CA551E2}" type="presOf" srcId="{005C448B-B3F6-4D3C-A997-981EDD6E1C2B}" destId="{7DFEBE1A-F81E-4FCB-AEA2-48B080746354}" srcOrd="0" destOrd="0" presId="urn:microsoft.com/office/officeart/2005/8/layout/hierarchy4"/>
    <dgm:cxn modelId="{E3584B34-1645-4923-A9D6-1DC142E87619}" type="presOf" srcId="{932B26FE-87E8-437B-9C99-4079869B1366}" destId="{60FB1E64-A919-4410-AD0B-3FBA9E203F9B}" srcOrd="0" destOrd="0" presId="urn:microsoft.com/office/officeart/2005/8/layout/hierarchy4"/>
    <dgm:cxn modelId="{BFA4D336-571E-4AC4-A13B-CBD9AE4326F6}" srcId="{187132D4-1F97-4909-AA98-A49BC4F11288}" destId="{35E1BC5C-AE54-4611-A805-2AAD67237E4D}" srcOrd="0" destOrd="0" parTransId="{8F060043-9612-424E-A307-7F65BB776DBD}" sibTransId="{D70B6796-0DF1-4C79-AF79-236B360649B8}"/>
    <dgm:cxn modelId="{3DF3643D-D01B-4010-BA5C-368A879D37A5}" srcId="{7EF63F27-BC6E-4737-AD29-5F17B49C5263}" destId="{553A3795-CA4B-462E-88DD-9CA866AFB33D}" srcOrd="0" destOrd="0" parTransId="{3E2F00A0-5375-43DD-B851-F6B984F269F7}" sibTransId="{654D0060-E8D4-4744-825B-B7E47679E39F}"/>
    <dgm:cxn modelId="{6C7C255C-221C-4DE3-8CBC-EBDFE7E95989}" srcId="{6947C58E-B242-46D8-8585-229BAE5DC8A1}" destId="{78F56A86-A985-4C22-9139-D09793865899}" srcOrd="1" destOrd="0" parTransId="{B7DEBE21-D01D-4DEA-A21F-A5A109AFD010}" sibTransId="{8E22EEE8-02C7-42F4-90A1-BD44A3634593}"/>
    <dgm:cxn modelId="{B4ED5A61-647E-4C70-B270-4F8E42785B9D}" type="presOf" srcId="{CF5FD7E0-F6EA-4E2C-9550-16EE15E54717}" destId="{3700377D-D5FB-4DDF-A45C-5F1A0330A804}" srcOrd="0" destOrd="0" presId="urn:microsoft.com/office/officeart/2005/8/layout/hierarchy4"/>
    <dgm:cxn modelId="{70052F69-B7F1-4074-830D-35E229496328}" srcId="{4421ACCA-D29F-4A84-81F4-ED8BD89270B5}" destId="{79442D7D-8A74-48B3-BC80-54F88D09FF27}" srcOrd="0" destOrd="0" parTransId="{7D8488F7-2963-48F5-8101-189647DF903A}" sibTransId="{2AE48E9A-06F5-4EDC-BD75-9646F1A173E6}"/>
    <dgm:cxn modelId="{DBFE376C-152D-4469-BCE1-BD5A41C0868C}" type="presOf" srcId="{78F56A86-A985-4C22-9139-D09793865899}" destId="{504AC205-DB49-46A4-8FB8-1138AE0D40E3}" srcOrd="0" destOrd="0" presId="urn:microsoft.com/office/officeart/2005/8/layout/hierarchy4"/>
    <dgm:cxn modelId="{95D47271-FE8F-404E-8587-2BF63E44AECA}" srcId="{6947C58E-B242-46D8-8585-229BAE5DC8A1}" destId="{EE6188FC-9CE2-4EB0-BDB2-E8A8E158249A}" srcOrd="2" destOrd="0" parTransId="{2D07C210-31A2-4156-ACD6-049F769025C2}" sibTransId="{38BD4D6A-684F-420F-BD96-8A84F9EDC7A7}"/>
    <dgm:cxn modelId="{22861572-8BBA-4390-8914-8716692C3B4F}" type="presOf" srcId="{79442D7D-8A74-48B3-BC80-54F88D09FF27}" destId="{95B0E879-B0D2-45F9-AE15-85B6BCE9DD25}" srcOrd="0" destOrd="0" presId="urn:microsoft.com/office/officeart/2005/8/layout/hierarchy4"/>
    <dgm:cxn modelId="{82A08777-EE3B-4CF5-A831-09CBB2F6EABC}" srcId="{95222A37-9C81-490A-9593-C4A6E9AD0038}" destId="{286EACA8-9184-42BC-95E5-00C7C2261A4E}" srcOrd="0" destOrd="0" parTransId="{A9D9E0A9-ED6F-4D9D-B442-E2D03E947F67}" sibTransId="{E94050AF-D71B-4E9E-A55E-9B3718B2EE04}"/>
    <dgm:cxn modelId="{326F897A-60AC-44BE-80E6-D8CC96D7C527}" type="presOf" srcId="{6947C58E-B242-46D8-8585-229BAE5DC8A1}" destId="{B2156133-CA6C-42E6-B944-0D7D78D25C5F}" srcOrd="0" destOrd="0" presId="urn:microsoft.com/office/officeart/2005/8/layout/hierarchy4"/>
    <dgm:cxn modelId="{D86D4B7E-1556-4F3B-BC60-5C3459E6F26D}" type="presOf" srcId="{187132D4-1F97-4909-AA98-A49BC4F11288}" destId="{C22A79DF-E075-433B-8F85-C118E8DFD492}" srcOrd="0" destOrd="0" presId="urn:microsoft.com/office/officeart/2005/8/layout/hierarchy4"/>
    <dgm:cxn modelId="{E5243781-BE55-45B7-AFAD-5986B1721730}" srcId="{3D42561C-B54D-4355-A742-BFB7EAB9C4DF}" destId="{DC63CFA1-43CB-42FB-B944-E69CB78C305E}" srcOrd="0" destOrd="0" parTransId="{4C391496-92FB-4CE5-A418-DE18C4A61CF4}" sibTransId="{AC474BFD-90AB-48BE-B3D3-C3EC7ADD2D5C}"/>
    <dgm:cxn modelId="{666E458D-1202-4DB4-A831-D08813B20517}" type="presOf" srcId="{4421ACCA-D29F-4A84-81F4-ED8BD89270B5}" destId="{78DF397B-14F0-49D4-B5CC-D5004766560B}" srcOrd="0" destOrd="0" presId="urn:microsoft.com/office/officeart/2005/8/layout/hierarchy4"/>
    <dgm:cxn modelId="{D09C5D90-6858-4A41-874B-CA48A09DEE26}" type="presOf" srcId="{3FE3A455-FFD3-4B9B-9E57-5EB5EF065F98}" destId="{7023CDA9-D006-450B-8333-8339C76B72DE}" srcOrd="0" destOrd="0" presId="urn:microsoft.com/office/officeart/2005/8/layout/hierarchy4"/>
    <dgm:cxn modelId="{22992591-BFDD-474C-92DC-6B4711FA31AE}" srcId="{6947C58E-B242-46D8-8585-229BAE5DC8A1}" destId="{CF5FD7E0-F6EA-4E2C-9550-16EE15E54717}" srcOrd="8" destOrd="0" parTransId="{ADC8F732-EC2B-4B3C-A607-721B7B6371D1}" sibTransId="{BFBEE5A1-AB9D-4E0C-A057-5392E3E9361B}"/>
    <dgm:cxn modelId="{6276A7A0-F240-4C86-8E2D-6F1D3EB43A53}" srcId="{6947C58E-B242-46D8-8585-229BAE5DC8A1}" destId="{95222A37-9C81-490A-9593-C4A6E9AD0038}" srcOrd="7" destOrd="0" parTransId="{60497CAF-7C96-4253-9DE1-E4447E8F02F3}" sibTransId="{A0B2FFCE-21F9-46AF-91E1-186F4E257EAF}"/>
    <dgm:cxn modelId="{34CDAFA1-4E50-4F42-862E-BA050239DEFC}" type="presOf" srcId="{553A3795-CA4B-462E-88DD-9CA866AFB33D}" destId="{886B82A1-6B6A-49B3-9886-96F151BDF089}" srcOrd="0" destOrd="0" presId="urn:microsoft.com/office/officeart/2005/8/layout/hierarchy4"/>
    <dgm:cxn modelId="{282472A3-48E7-4FC4-B145-E2554949B35E}" type="presOf" srcId="{95222A37-9C81-490A-9593-C4A6E9AD0038}" destId="{6F633C70-245A-40D6-9367-8A9F73393086}" srcOrd="0" destOrd="0" presId="urn:microsoft.com/office/officeart/2005/8/layout/hierarchy4"/>
    <dgm:cxn modelId="{1EB193A4-53C1-44CE-8B05-2D7B4B2BE80B}" srcId="{6947C58E-B242-46D8-8585-229BAE5DC8A1}" destId="{30153EB7-75F9-4222-9EEF-C517EF13A6AF}" srcOrd="9" destOrd="0" parTransId="{D825CC8A-9F51-4087-89C3-464391B460AC}" sibTransId="{2FC2519C-C39B-4B16-A6D2-4B291931BCD9}"/>
    <dgm:cxn modelId="{D49DFAA6-8126-40D7-92AF-1D7BED322BEF}" srcId="{932B26FE-87E8-437B-9C99-4079869B1366}" destId="{6947C58E-B242-46D8-8585-229BAE5DC8A1}" srcOrd="0" destOrd="0" parTransId="{C220F257-CAAB-426D-96DE-1A0A1BC433A7}" sibTransId="{B503E4B6-43E0-4748-A3A2-9997621EE26F}"/>
    <dgm:cxn modelId="{15D0F8A7-259C-4292-85B5-378C02F0BF8B}" type="presOf" srcId="{DC63CFA1-43CB-42FB-B944-E69CB78C305E}" destId="{7A45A787-A145-445A-9A76-A9F135499D81}" srcOrd="0" destOrd="0" presId="urn:microsoft.com/office/officeart/2005/8/layout/hierarchy4"/>
    <dgm:cxn modelId="{206D79AA-73DF-48A1-B5D5-D80337C8B898}" type="presOf" srcId="{179BDF5B-31FB-4D62-89AE-DE345C58192A}" destId="{0FFA35E5-C9FA-4C5C-99A8-A5F0419E57C5}" srcOrd="0" destOrd="0" presId="urn:microsoft.com/office/officeart/2005/8/layout/hierarchy4"/>
    <dgm:cxn modelId="{432490AF-ED10-46BE-9C53-F6B31C27E75D}" srcId="{179BDF5B-31FB-4D62-89AE-DE345C58192A}" destId="{932B26FE-87E8-437B-9C99-4079869B1366}" srcOrd="0" destOrd="0" parTransId="{6F183525-2DA1-4F61-BF17-387E38EB0912}" sibTransId="{C831C1BF-452C-45BB-8DEA-8F77F585DAB6}"/>
    <dgm:cxn modelId="{79B91AB3-285C-4808-8558-ED5C52B5BFC2}" srcId="{6947C58E-B242-46D8-8585-229BAE5DC8A1}" destId="{3D42561C-B54D-4355-A742-BFB7EAB9C4DF}" srcOrd="5" destOrd="0" parTransId="{A098F04C-9F1A-44AC-8125-CCEC38215D5D}" sibTransId="{C91337C8-3A54-438B-9F52-8B6155076EDC}"/>
    <dgm:cxn modelId="{BF7A13B9-8B5E-43F1-B40B-E89EE757F04E}" type="presOf" srcId="{30153EB7-75F9-4222-9EEF-C517EF13A6AF}" destId="{7216E933-6F56-448F-A022-23E6123E8001}" srcOrd="0" destOrd="0" presId="urn:microsoft.com/office/officeart/2005/8/layout/hierarchy4"/>
    <dgm:cxn modelId="{BD2FE1BB-F00B-4557-BDD5-F5CE7E672F20}" srcId="{30153EB7-75F9-4222-9EEF-C517EF13A6AF}" destId="{3FE3A455-FFD3-4B9B-9E57-5EB5EF065F98}" srcOrd="0" destOrd="0" parTransId="{C157E184-C3D0-46BE-AFFA-EEFDAF25B73C}" sibTransId="{45DB6FB6-FA4B-4A8C-94E2-024A27D12F57}"/>
    <dgm:cxn modelId="{C48CB2D0-1948-4021-9E33-29F3E7724C9E}" type="presOf" srcId="{35E1BC5C-AE54-4611-A805-2AAD67237E4D}" destId="{C2AD0565-3D99-4700-960D-57A2D88C6BC1}" srcOrd="0" destOrd="0" presId="urn:microsoft.com/office/officeart/2005/8/layout/hierarchy4"/>
    <dgm:cxn modelId="{87FC96E8-4C70-4423-A334-CA0A0E84FBC7}" srcId="{EE6188FC-9CE2-4EB0-BDB2-E8A8E158249A}" destId="{005C448B-B3F6-4D3C-A997-981EDD6E1C2B}" srcOrd="0" destOrd="0" parTransId="{735916E0-1A32-4B87-945C-C5B3E766E75C}" sibTransId="{E5F655BF-0159-4362-B5AF-AAD814CA6347}"/>
    <dgm:cxn modelId="{3B4CA8E8-203C-4F76-836B-29C907991DD8}" type="presOf" srcId="{BEFCEAD2-E64D-41AD-B9AB-128CF069E365}" destId="{B8AF538C-28C0-4CE5-9040-26EF3BD97D07}" srcOrd="0" destOrd="0" presId="urn:microsoft.com/office/officeart/2005/8/layout/hierarchy4"/>
    <dgm:cxn modelId="{49D8B0F3-C2C4-4AC5-A118-D062959BDB21}" type="presOf" srcId="{A62867ED-5C2F-4725-A23C-C6FBDED7E419}" destId="{8F244652-5F99-4500-92B7-297DD4D8D218}" srcOrd="0" destOrd="0" presId="urn:microsoft.com/office/officeart/2005/8/layout/hierarchy4"/>
    <dgm:cxn modelId="{616D82FE-8204-457F-9FC5-089B11855EF6}" type="presOf" srcId="{3D42561C-B54D-4355-A742-BFB7EAB9C4DF}" destId="{418CAFF6-F3E2-4FFD-894A-E06EE06DB227}" srcOrd="0" destOrd="0" presId="urn:microsoft.com/office/officeart/2005/8/layout/hierarchy4"/>
    <dgm:cxn modelId="{4772F7FE-0A88-475F-99C6-9419C1A3DBA3}" srcId="{6947C58E-B242-46D8-8585-229BAE5DC8A1}" destId="{7EF63F27-BC6E-4737-AD29-5F17B49C5263}" srcOrd="0" destOrd="0" parTransId="{B647581D-0D16-487E-8EC7-CFD6098051B9}" sibTransId="{D49597FE-F7C1-47F4-AACB-F71FD391977B}"/>
    <dgm:cxn modelId="{61BF8175-461B-4843-98D3-2AE3D31A55BF}" type="presParOf" srcId="{0FFA35E5-C9FA-4C5C-99A8-A5F0419E57C5}" destId="{AD04B9FE-49DF-4D58-9BC6-A3D16CE03850}" srcOrd="0" destOrd="0" presId="urn:microsoft.com/office/officeart/2005/8/layout/hierarchy4"/>
    <dgm:cxn modelId="{AE82DAD5-AB3C-4B30-AF21-9B637860FA86}" type="presParOf" srcId="{AD04B9FE-49DF-4D58-9BC6-A3D16CE03850}" destId="{60FB1E64-A919-4410-AD0B-3FBA9E203F9B}" srcOrd="0" destOrd="0" presId="urn:microsoft.com/office/officeart/2005/8/layout/hierarchy4"/>
    <dgm:cxn modelId="{93BD7679-7C8B-44DD-9E75-54742C683305}" type="presParOf" srcId="{AD04B9FE-49DF-4D58-9BC6-A3D16CE03850}" destId="{ABDE2FE8-3563-401B-8030-8ABFE96CF27D}" srcOrd="1" destOrd="0" presId="urn:microsoft.com/office/officeart/2005/8/layout/hierarchy4"/>
    <dgm:cxn modelId="{9366269F-7D53-4F94-B007-93E304AFF696}" type="presParOf" srcId="{AD04B9FE-49DF-4D58-9BC6-A3D16CE03850}" destId="{6D35008E-2D98-4329-AA3A-B4E7464CE207}" srcOrd="2" destOrd="0" presId="urn:microsoft.com/office/officeart/2005/8/layout/hierarchy4"/>
    <dgm:cxn modelId="{1F2AB960-3D16-4D43-A7CB-046A2B73E674}" type="presParOf" srcId="{6D35008E-2D98-4329-AA3A-B4E7464CE207}" destId="{8DF71765-EA90-4933-8414-2FA8825B158D}" srcOrd="0" destOrd="0" presId="urn:microsoft.com/office/officeart/2005/8/layout/hierarchy4"/>
    <dgm:cxn modelId="{FBBE8A7B-7710-4851-8365-921183DA6232}" type="presParOf" srcId="{8DF71765-EA90-4933-8414-2FA8825B158D}" destId="{B2156133-CA6C-42E6-B944-0D7D78D25C5F}" srcOrd="0" destOrd="0" presId="urn:microsoft.com/office/officeart/2005/8/layout/hierarchy4"/>
    <dgm:cxn modelId="{C963E697-B05E-481B-B950-EA04D140C329}" type="presParOf" srcId="{8DF71765-EA90-4933-8414-2FA8825B158D}" destId="{D2DC4D92-DCA3-4897-89E8-938DCF1DB6AB}" srcOrd="1" destOrd="0" presId="urn:microsoft.com/office/officeart/2005/8/layout/hierarchy4"/>
    <dgm:cxn modelId="{B5C2A4E5-A56B-40FA-BB4A-8327F7673487}" type="presParOf" srcId="{8DF71765-EA90-4933-8414-2FA8825B158D}" destId="{2EB42D2A-8C2C-4D42-BB07-38BD33EB88EB}" srcOrd="2" destOrd="0" presId="urn:microsoft.com/office/officeart/2005/8/layout/hierarchy4"/>
    <dgm:cxn modelId="{BFF1E5BE-2168-45F9-8727-750A89FE5FC9}" type="presParOf" srcId="{2EB42D2A-8C2C-4D42-BB07-38BD33EB88EB}" destId="{382C3778-C9A8-49B4-AC26-D264A2638D10}" srcOrd="0" destOrd="0" presId="urn:microsoft.com/office/officeart/2005/8/layout/hierarchy4"/>
    <dgm:cxn modelId="{7A73DE5B-24B0-4D60-B7C4-C63FC89DE616}" type="presParOf" srcId="{382C3778-C9A8-49B4-AC26-D264A2638D10}" destId="{495EDECD-91DC-4212-A030-A9044945500E}" srcOrd="0" destOrd="0" presId="urn:microsoft.com/office/officeart/2005/8/layout/hierarchy4"/>
    <dgm:cxn modelId="{75D36B0B-B9DE-48EE-AD99-ABE9AE501720}" type="presParOf" srcId="{382C3778-C9A8-49B4-AC26-D264A2638D10}" destId="{27D1F566-9C42-4F11-8DA8-ED00214324E7}" srcOrd="1" destOrd="0" presId="urn:microsoft.com/office/officeart/2005/8/layout/hierarchy4"/>
    <dgm:cxn modelId="{3C26F1A7-E77F-474A-A98E-E40FCF65CA5F}" type="presParOf" srcId="{382C3778-C9A8-49B4-AC26-D264A2638D10}" destId="{CFE67B14-3566-494E-B673-C1475AF295DD}" srcOrd="2" destOrd="0" presId="urn:microsoft.com/office/officeart/2005/8/layout/hierarchy4"/>
    <dgm:cxn modelId="{2C787B92-655B-467F-BD41-117D2997B985}" type="presParOf" srcId="{CFE67B14-3566-494E-B673-C1475AF295DD}" destId="{2888AA9E-C54C-401A-A0DD-C8F4E7E9BF09}" srcOrd="0" destOrd="0" presId="urn:microsoft.com/office/officeart/2005/8/layout/hierarchy4"/>
    <dgm:cxn modelId="{0A1B1FDB-D8DE-4FAB-BA6F-459C702E95D7}" type="presParOf" srcId="{2888AA9E-C54C-401A-A0DD-C8F4E7E9BF09}" destId="{886B82A1-6B6A-49B3-9886-96F151BDF089}" srcOrd="0" destOrd="0" presId="urn:microsoft.com/office/officeart/2005/8/layout/hierarchy4"/>
    <dgm:cxn modelId="{C875668B-8C74-4790-B005-C71850C53B3E}" type="presParOf" srcId="{2888AA9E-C54C-401A-A0DD-C8F4E7E9BF09}" destId="{8F585C59-8FD4-4E99-AF6B-22600AC02699}" srcOrd="1" destOrd="0" presId="urn:microsoft.com/office/officeart/2005/8/layout/hierarchy4"/>
    <dgm:cxn modelId="{3914A06A-F2D9-4DEC-AB7D-4057FA764003}" type="presParOf" srcId="{2EB42D2A-8C2C-4D42-BB07-38BD33EB88EB}" destId="{739D03E2-844F-4DB6-8141-0E242E820711}" srcOrd="1" destOrd="0" presId="urn:microsoft.com/office/officeart/2005/8/layout/hierarchy4"/>
    <dgm:cxn modelId="{B42BC088-B715-464D-B2DB-4D83EFA49161}" type="presParOf" srcId="{2EB42D2A-8C2C-4D42-BB07-38BD33EB88EB}" destId="{C34659E7-C6F1-4768-99B6-A81334F46164}" srcOrd="2" destOrd="0" presId="urn:microsoft.com/office/officeart/2005/8/layout/hierarchy4"/>
    <dgm:cxn modelId="{6F2FAEC6-FD4F-42B3-809B-E7E22E863D5D}" type="presParOf" srcId="{C34659E7-C6F1-4768-99B6-A81334F46164}" destId="{504AC205-DB49-46A4-8FB8-1138AE0D40E3}" srcOrd="0" destOrd="0" presId="urn:microsoft.com/office/officeart/2005/8/layout/hierarchy4"/>
    <dgm:cxn modelId="{67A108BE-0543-4470-8AC2-C920E782C792}" type="presParOf" srcId="{C34659E7-C6F1-4768-99B6-A81334F46164}" destId="{00481F8A-F2AE-4A35-BD26-E1712C512B62}" srcOrd="1" destOrd="0" presId="urn:microsoft.com/office/officeart/2005/8/layout/hierarchy4"/>
    <dgm:cxn modelId="{12EF05DD-31DF-4222-AEBE-ECF184C10D2C}" type="presParOf" srcId="{C34659E7-C6F1-4768-99B6-A81334F46164}" destId="{E7B94929-6020-4A44-98FF-009E1951282D}" srcOrd="2" destOrd="0" presId="urn:microsoft.com/office/officeart/2005/8/layout/hierarchy4"/>
    <dgm:cxn modelId="{EE9C4183-3F95-443F-9154-DA96CB9A9657}" type="presParOf" srcId="{E7B94929-6020-4A44-98FF-009E1951282D}" destId="{3EC57861-04DF-4DC6-911C-2711CA7A5973}" srcOrd="0" destOrd="0" presId="urn:microsoft.com/office/officeart/2005/8/layout/hierarchy4"/>
    <dgm:cxn modelId="{41A5BC4C-8FA0-44BA-A9CA-A32A9F0457C6}" type="presParOf" srcId="{3EC57861-04DF-4DC6-911C-2711CA7A5973}" destId="{B8AF538C-28C0-4CE5-9040-26EF3BD97D07}" srcOrd="0" destOrd="0" presId="urn:microsoft.com/office/officeart/2005/8/layout/hierarchy4"/>
    <dgm:cxn modelId="{C41D9C80-F146-4307-A105-23CD1A3DEC28}" type="presParOf" srcId="{3EC57861-04DF-4DC6-911C-2711CA7A5973}" destId="{47712FB0-5826-4B5D-A193-231A721DB0D3}" srcOrd="1" destOrd="0" presId="urn:microsoft.com/office/officeart/2005/8/layout/hierarchy4"/>
    <dgm:cxn modelId="{49EA2964-D9D0-471D-BAE1-538D242B0214}" type="presParOf" srcId="{2EB42D2A-8C2C-4D42-BB07-38BD33EB88EB}" destId="{FE48C366-AD90-4B9C-A13F-E07457885BB7}" srcOrd="3" destOrd="0" presId="urn:microsoft.com/office/officeart/2005/8/layout/hierarchy4"/>
    <dgm:cxn modelId="{4D648026-4C13-47C1-851D-6ADF6A487BFC}" type="presParOf" srcId="{2EB42D2A-8C2C-4D42-BB07-38BD33EB88EB}" destId="{9859FB6D-C1F9-4956-A8F2-CA39DAB09337}" srcOrd="4" destOrd="0" presId="urn:microsoft.com/office/officeart/2005/8/layout/hierarchy4"/>
    <dgm:cxn modelId="{B8464B8E-75B7-4092-83F7-D7888857A24C}" type="presParOf" srcId="{9859FB6D-C1F9-4956-A8F2-CA39DAB09337}" destId="{4D2A7939-BFA1-4D90-A2D3-E495C51A6C05}" srcOrd="0" destOrd="0" presId="urn:microsoft.com/office/officeart/2005/8/layout/hierarchy4"/>
    <dgm:cxn modelId="{67063E62-AC3E-4676-84F9-FCA96B1810FE}" type="presParOf" srcId="{9859FB6D-C1F9-4956-A8F2-CA39DAB09337}" destId="{87DF9A12-E226-4190-882E-0E2E4DC9242F}" srcOrd="1" destOrd="0" presId="urn:microsoft.com/office/officeart/2005/8/layout/hierarchy4"/>
    <dgm:cxn modelId="{41465DE6-6A99-4CFF-A84A-3A035100D9D1}" type="presParOf" srcId="{9859FB6D-C1F9-4956-A8F2-CA39DAB09337}" destId="{8CB8EFCB-F00D-48AB-B717-CBC8447508A7}" srcOrd="2" destOrd="0" presId="urn:microsoft.com/office/officeart/2005/8/layout/hierarchy4"/>
    <dgm:cxn modelId="{45F66265-73CF-429C-9775-28CAEEADEB7C}" type="presParOf" srcId="{8CB8EFCB-F00D-48AB-B717-CBC8447508A7}" destId="{254BC177-850E-4A19-9195-68070B236A39}" srcOrd="0" destOrd="0" presId="urn:microsoft.com/office/officeart/2005/8/layout/hierarchy4"/>
    <dgm:cxn modelId="{DA30ED3C-5878-4D33-9BEF-AD0515D47149}" type="presParOf" srcId="{254BC177-850E-4A19-9195-68070B236A39}" destId="{7DFEBE1A-F81E-4FCB-AEA2-48B080746354}" srcOrd="0" destOrd="0" presId="urn:microsoft.com/office/officeart/2005/8/layout/hierarchy4"/>
    <dgm:cxn modelId="{1821AB76-3923-4056-8938-6AE469960535}" type="presParOf" srcId="{254BC177-850E-4A19-9195-68070B236A39}" destId="{4978EADC-7F74-4E82-909B-CF45CDA597B4}" srcOrd="1" destOrd="0" presId="urn:microsoft.com/office/officeart/2005/8/layout/hierarchy4"/>
    <dgm:cxn modelId="{A5544496-9D49-494C-9443-713CCB6F5202}" type="presParOf" srcId="{2EB42D2A-8C2C-4D42-BB07-38BD33EB88EB}" destId="{59AA0DF5-4B33-4728-95F4-E9B00C15E9DB}" srcOrd="5" destOrd="0" presId="urn:microsoft.com/office/officeart/2005/8/layout/hierarchy4"/>
    <dgm:cxn modelId="{ADF698F0-0D8C-48B2-A9E0-695BDFB3FBE6}" type="presParOf" srcId="{2EB42D2A-8C2C-4D42-BB07-38BD33EB88EB}" destId="{58665A5F-90BA-4AC5-99CA-2D88B18121AE}" srcOrd="6" destOrd="0" presId="urn:microsoft.com/office/officeart/2005/8/layout/hierarchy4"/>
    <dgm:cxn modelId="{E73ED4C5-80DA-4A35-8357-31C08986922D}" type="presParOf" srcId="{58665A5F-90BA-4AC5-99CA-2D88B18121AE}" destId="{E7FDAEF5-4D91-40E6-BA43-E9400B6B740B}" srcOrd="0" destOrd="0" presId="urn:microsoft.com/office/officeart/2005/8/layout/hierarchy4"/>
    <dgm:cxn modelId="{395CBBF8-0538-431E-AE31-AA43CAFC90C3}" type="presParOf" srcId="{58665A5F-90BA-4AC5-99CA-2D88B18121AE}" destId="{ABE51480-85CF-49B6-93A7-A45DD6869CAD}" srcOrd="1" destOrd="0" presId="urn:microsoft.com/office/officeart/2005/8/layout/hierarchy4"/>
    <dgm:cxn modelId="{AF4DA01E-902A-488E-B96D-7641D3485799}" type="presParOf" srcId="{58665A5F-90BA-4AC5-99CA-2D88B18121AE}" destId="{73D66372-05EC-4390-8A89-4F19BFC53FE8}" srcOrd="2" destOrd="0" presId="urn:microsoft.com/office/officeart/2005/8/layout/hierarchy4"/>
    <dgm:cxn modelId="{F34A4428-76F1-4797-86B8-40AD67772B1E}" type="presParOf" srcId="{73D66372-05EC-4390-8A89-4F19BFC53FE8}" destId="{B5950F02-9ECE-4172-8966-0E41DAC36F13}" srcOrd="0" destOrd="0" presId="urn:microsoft.com/office/officeart/2005/8/layout/hierarchy4"/>
    <dgm:cxn modelId="{A6B596AD-48DF-45D7-A838-0B8E90668119}" type="presParOf" srcId="{B5950F02-9ECE-4172-8966-0E41DAC36F13}" destId="{8F244652-5F99-4500-92B7-297DD4D8D218}" srcOrd="0" destOrd="0" presId="urn:microsoft.com/office/officeart/2005/8/layout/hierarchy4"/>
    <dgm:cxn modelId="{793F9A5E-ACE7-4DD7-B5F8-24CCF8914455}" type="presParOf" srcId="{B5950F02-9ECE-4172-8966-0E41DAC36F13}" destId="{69B7C47B-FF9D-4C29-9708-9EA4E825AEC4}" srcOrd="1" destOrd="0" presId="urn:microsoft.com/office/officeart/2005/8/layout/hierarchy4"/>
    <dgm:cxn modelId="{9F6928A8-566F-41A2-BDBA-122EEE4A321E}" type="presParOf" srcId="{2EB42D2A-8C2C-4D42-BB07-38BD33EB88EB}" destId="{1743907D-1F15-4767-86DF-0CFCDB1F52F0}" srcOrd="7" destOrd="0" presId="urn:microsoft.com/office/officeart/2005/8/layout/hierarchy4"/>
    <dgm:cxn modelId="{EAB28903-2DEC-441E-8A24-433B6768AD1E}" type="presParOf" srcId="{2EB42D2A-8C2C-4D42-BB07-38BD33EB88EB}" destId="{6E444735-ECB1-4243-B26B-0BBE21C94043}" srcOrd="8" destOrd="0" presId="urn:microsoft.com/office/officeart/2005/8/layout/hierarchy4"/>
    <dgm:cxn modelId="{7CA38D0C-8296-44D2-90C9-6D7170229D28}" type="presParOf" srcId="{6E444735-ECB1-4243-B26B-0BBE21C94043}" destId="{78DF397B-14F0-49D4-B5CC-D5004766560B}" srcOrd="0" destOrd="0" presId="urn:microsoft.com/office/officeart/2005/8/layout/hierarchy4"/>
    <dgm:cxn modelId="{69509E96-9043-4462-91FF-AD7B190D2B96}" type="presParOf" srcId="{6E444735-ECB1-4243-B26B-0BBE21C94043}" destId="{5D242CF2-3E96-415D-B5BC-6E42938ED427}" srcOrd="1" destOrd="0" presId="urn:microsoft.com/office/officeart/2005/8/layout/hierarchy4"/>
    <dgm:cxn modelId="{C5EBA7F3-AFFE-47C7-BE6F-0305F567166A}" type="presParOf" srcId="{6E444735-ECB1-4243-B26B-0BBE21C94043}" destId="{CA0921BE-774E-43DF-9693-6B0B377AF634}" srcOrd="2" destOrd="0" presId="urn:microsoft.com/office/officeart/2005/8/layout/hierarchy4"/>
    <dgm:cxn modelId="{87856E3A-1CFB-4EE6-A663-170601DF8D91}" type="presParOf" srcId="{CA0921BE-774E-43DF-9693-6B0B377AF634}" destId="{B3E244F3-3717-4F64-9377-A8227D77BD3F}" srcOrd="0" destOrd="0" presId="urn:microsoft.com/office/officeart/2005/8/layout/hierarchy4"/>
    <dgm:cxn modelId="{997D3B53-924D-4BC5-ADFD-4807F253A50E}" type="presParOf" srcId="{B3E244F3-3717-4F64-9377-A8227D77BD3F}" destId="{95B0E879-B0D2-45F9-AE15-85B6BCE9DD25}" srcOrd="0" destOrd="0" presId="urn:microsoft.com/office/officeart/2005/8/layout/hierarchy4"/>
    <dgm:cxn modelId="{D4AAFE3C-DEED-4665-ABF6-6ACD7A064B77}" type="presParOf" srcId="{B3E244F3-3717-4F64-9377-A8227D77BD3F}" destId="{24B16281-F14C-4239-92A1-1487B1D41D99}" srcOrd="1" destOrd="0" presId="urn:microsoft.com/office/officeart/2005/8/layout/hierarchy4"/>
    <dgm:cxn modelId="{9D2C895D-C076-4BA7-BEB9-FF0FE34621E4}" type="presParOf" srcId="{2EB42D2A-8C2C-4D42-BB07-38BD33EB88EB}" destId="{2D33AB7D-8FB4-4B11-9F11-51D5B476F198}" srcOrd="9" destOrd="0" presId="urn:microsoft.com/office/officeart/2005/8/layout/hierarchy4"/>
    <dgm:cxn modelId="{BA038738-E25A-444E-9730-09E1DDF67309}" type="presParOf" srcId="{2EB42D2A-8C2C-4D42-BB07-38BD33EB88EB}" destId="{C6482876-5227-42A1-91AA-B49494F51F81}" srcOrd="10" destOrd="0" presId="urn:microsoft.com/office/officeart/2005/8/layout/hierarchy4"/>
    <dgm:cxn modelId="{F441BB67-6F4E-49A3-AE08-6F4F1B78DF0C}" type="presParOf" srcId="{C6482876-5227-42A1-91AA-B49494F51F81}" destId="{418CAFF6-F3E2-4FFD-894A-E06EE06DB227}" srcOrd="0" destOrd="0" presId="urn:microsoft.com/office/officeart/2005/8/layout/hierarchy4"/>
    <dgm:cxn modelId="{AD98DAFC-3A3F-4D60-9CD4-A6D4F4B9579C}" type="presParOf" srcId="{C6482876-5227-42A1-91AA-B49494F51F81}" destId="{31EAD292-A51C-4700-BAAF-2333C4994079}" srcOrd="1" destOrd="0" presId="urn:microsoft.com/office/officeart/2005/8/layout/hierarchy4"/>
    <dgm:cxn modelId="{A13B2A63-F0AE-437D-99DA-827681E0DAE1}" type="presParOf" srcId="{C6482876-5227-42A1-91AA-B49494F51F81}" destId="{4350C10B-A80B-4A40-8E43-5BCB7E3316E0}" srcOrd="2" destOrd="0" presId="urn:microsoft.com/office/officeart/2005/8/layout/hierarchy4"/>
    <dgm:cxn modelId="{EFA6FE88-7EF9-42C6-AD0E-90B38F93C616}" type="presParOf" srcId="{4350C10B-A80B-4A40-8E43-5BCB7E3316E0}" destId="{F05F325A-9CB7-420C-B7BA-CC4C3B0E5F2E}" srcOrd="0" destOrd="0" presId="urn:microsoft.com/office/officeart/2005/8/layout/hierarchy4"/>
    <dgm:cxn modelId="{039267B2-A3CB-4E1E-8BA5-0A3E8AF6ED77}" type="presParOf" srcId="{F05F325A-9CB7-420C-B7BA-CC4C3B0E5F2E}" destId="{7A45A787-A145-445A-9A76-A9F135499D81}" srcOrd="0" destOrd="0" presId="urn:microsoft.com/office/officeart/2005/8/layout/hierarchy4"/>
    <dgm:cxn modelId="{8E0A75C1-175D-4F07-A772-7118F530EF3B}" type="presParOf" srcId="{F05F325A-9CB7-420C-B7BA-CC4C3B0E5F2E}" destId="{F2E01D04-7B2C-4A0F-858A-4EFDA1624D85}" srcOrd="1" destOrd="0" presId="urn:microsoft.com/office/officeart/2005/8/layout/hierarchy4"/>
    <dgm:cxn modelId="{743D4A8C-1971-421B-998E-4433086CC9B6}" type="presParOf" srcId="{2EB42D2A-8C2C-4D42-BB07-38BD33EB88EB}" destId="{CBA0D3C0-85C9-4DB9-B8E7-B60B50DDE494}" srcOrd="11" destOrd="0" presId="urn:microsoft.com/office/officeart/2005/8/layout/hierarchy4"/>
    <dgm:cxn modelId="{F010DBCE-E254-49F6-B545-1F4173EA422E}" type="presParOf" srcId="{2EB42D2A-8C2C-4D42-BB07-38BD33EB88EB}" destId="{D538D7A1-3FBD-40BE-AAD0-AF3BCB5ABAB9}" srcOrd="12" destOrd="0" presId="urn:microsoft.com/office/officeart/2005/8/layout/hierarchy4"/>
    <dgm:cxn modelId="{E9E690C2-0AF6-49B3-A420-1011B0D59641}" type="presParOf" srcId="{D538D7A1-3FBD-40BE-AAD0-AF3BCB5ABAB9}" destId="{C22A79DF-E075-433B-8F85-C118E8DFD492}" srcOrd="0" destOrd="0" presId="urn:microsoft.com/office/officeart/2005/8/layout/hierarchy4"/>
    <dgm:cxn modelId="{3E307224-9D83-455D-A92C-DAA7DE418557}" type="presParOf" srcId="{D538D7A1-3FBD-40BE-AAD0-AF3BCB5ABAB9}" destId="{D99E61FF-DF91-4DE7-98D7-F2F62FF2C06B}" srcOrd="1" destOrd="0" presId="urn:microsoft.com/office/officeart/2005/8/layout/hierarchy4"/>
    <dgm:cxn modelId="{2EB0368B-2627-4978-AC58-C8AD46DD99B2}" type="presParOf" srcId="{D538D7A1-3FBD-40BE-AAD0-AF3BCB5ABAB9}" destId="{D78B5FA0-164A-41AC-859C-86626497B192}" srcOrd="2" destOrd="0" presId="urn:microsoft.com/office/officeart/2005/8/layout/hierarchy4"/>
    <dgm:cxn modelId="{809B30D9-69D6-4ECF-847E-E6BDD032CA7B}" type="presParOf" srcId="{D78B5FA0-164A-41AC-859C-86626497B192}" destId="{315A11F1-7188-4070-B7A8-4DC2F3AD4EF5}" srcOrd="0" destOrd="0" presId="urn:microsoft.com/office/officeart/2005/8/layout/hierarchy4"/>
    <dgm:cxn modelId="{CA190412-AE02-43D6-A873-6C5D98CA2447}" type="presParOf" srcId="{315A11F1-7188-4070-B7A8-4DC2F3AD4EF5}" destId="{C2AD0565-3D99-4700-960D-57A2D88C6BC1}" srcOrd="0" destOrd="0" presId="urn:microsoft.com/office/officeart/2005/8/layout/hierarchy4"/>
    <dgm:cxn modelId="{719D57C3-EE0B-4AC2-B29A-9BB9700BFF14}" type="presParOf" srcId="{315A11F1-7188-4070-B7A8-4DC2F3AD4EF5}" destId="{E4FA4741-7415-4EE4-8E9C-CAE215D9DE3A}" srcOrd="1" destOrd="0" presId="urn:microsoft.com/office/officeart/2005/8/layout/hierarchy4"/>
    <dgm:cxn modelId="{91020F68-984C-478A-B831-19F934B79CAC}" type="presParOf" srcId="{2EB42D2A-8C2C-4D42-BB07-38BD33EB88EB}" destId="{995AAE64-324F-429E-80CD-8BD04EF232F6}" srcOrd="13" destOrd="0" presId="urn:microsoft.com/office/officeart/2005/8/layout/hierarchy4"/>
    <dgm:cxn modelId="{7F15EF81-A013-4196-B940-A300354BBA1A}" type="presParOf" srcId="{2EB42D2A-8C2C-4D42-BB07-38BD33EB88EB}" destId="{F53ED3FC-6707-42F3-944D-1F81CC5F5859}" srcOrd="14" destOrd="0" presId="urn:microsoft.com/office/officeart/2005/8/layout/hierarchy4"/>
    <dgm:cxn modelId="{30F57786-BF7D-4592-B964-1A5AC39B22DE}" type="presParOf" srcId="{F53ED3FC-6707-42F3-944D-1F81CC5F5859}" destId="{6F633C70-245A-40D6-9367-8A9F73393086}" srcOrd="0" destOrd="0" presId="urn:microsoft.com/office/officeart/2005/8/layout/hierarchy4"/>
    <dgm:cxn modelId="{B08FB787-1C1E-4214-927F-820E46C4D100}" type="presParOf" srcId="{F53ED3FC-6707-42F3-944D-1F81CC5F5859}" destId="{9EF18D35-C790-4534-A603-A1FE612BBD4C}" srcOrd="1" destOrd="0" presId="urn:microsoft.com/office/officeart/2005/8/layout/hierarchy4"/>
    <dgm:cxn modelId="{BB21BB96-D67B-486F-8CBA-A819A95690B9}" type="presParOf" srcId="{F53ED3FC-6707-42F3-944D-1F81CC5F5859}" destId="{6AC88397-2174-42B9-9FEC-4752877A6ED0}" srcOrd="2" destOrd="0" presId="urn:microsoft.com/office/officeart/2005/8/layout/hierarchy4"/>
    <dgm:cxn modelId="{854ABD7A-5C12-49DF-BC5A-CBA6168208FE}" type="presParOf" srcId="{6AC88397-2174-42B9-9FEC-4752877A6ED0}" destId="{34C017CB-B453-4CED-82DB-44506FEFCD97}" srcOrd="0" destOrd="0" presId="urn:microsoft.com/office/officeart/2005/8/layout/hierarchy4"/>
    <dgm:cxn modelId="{135DC69E-A2EA-445D-8FD4-C684DA6FB03C}" type="presParOf" srcId="{34C017CB-B453-4CED-82DB-44506FEFCD97}" destId="{C588E8B2-218E-4AB0-8851-EFBCD14CA98B}" srcOrd="0" destOrd="0" presId="urn:microsoft.com/office/officeart/2005/8/layout/hierarchy4"/>
    <dgm:cxn modelId="{FC50B03F-4FC2-4669-BAC5-7DB0A629587F}" type="presParOf" srcId="{34C017CB-B453-4CED-82DB-44506FEFCD97}" destId="{B48FEB62-68F7-4336-A207-51F1569040FF}" srcOrd="1" destOrd="0" presId="urn:microsoft.com/office/officeart/2005/8/layout/hierarchy4"/>
    <dgm:cxn modelId="{E961C900-814F-4AD2-9FFE-5F54E325C6E8}" type="presParOf" srcId="{2EB42D2A-8C2C-4D42-BB07-38BD33EB88EB}" destId="{22A45D57-013D-4AE4-8562-F0F39E92CB40}" srcOrd="15" destOrd="0" presId="urn:microsoft.com/office/officeart/2005/8/layout/hierarchy4"/>
    <dgm:cxn modelId="{872CF255-8F44-4B4D-835C-91AF65853097}" type="presParOf" srcId="{2EB42D2A-8C2C-4D42-BB07-38BD33EB88EB}" destId="{9321289D-A85A-4E2D-AF32-6CA65B32F8AB}" srcOrd="16" destOrd="0" presId="urn:microsoft.com/office/officeart/2005/8/layout/hierarchy4"/>
    <dgm:cxn modelId="{B24017E6-A952-41A1-89CB-73C83E954C1E}" type="presParOf" srcId="{9321289D-A85A-4E2D-AF32-6CA65B32F8AB}" destId="{3700377D-D5FB-4DDF-A45C-5F1A0330A804}" srcOrd="0" destOrd="0" presId="urn:microsoft.com/office/officeart/2005/8/layout/hierarchy4"/>
    <dgm:cxn modelId="{AF89FB38-F49F-4BA2-877E-112F3A88157C}" type="presParOf" srcId="{9321289D-A85A-4E2D-AF32-6CA65B32F8AB}" destId="{39C18A21-BF64-4388-ADAD-33A671EB0044}" srcOrd="1" destOrd="0" presId="urn:microsoft.com/office/officeart/2005/8/layout/hierarchy4"/>
    <dgm:cxn modelId="{E25D5E0D-C0F6-4916-8B1E-D4B17EFDEFA7}" type="presParOf" srcId="{9321289D-A85A-4E2D-AF32-6CA65B32F8AB}" destId="{41AC7EB3-CB85-4892-9727-10FD4DDD9D1C}" srcOrd="2" destOrd="0" presId="urn:microsoft.com/office/officeart/2005/8/layout/hierarchy4"/>
    <dgm:cxn modelId="{432DD21F-60A1-43C6-82F6-08186449BDFA}" type="presParOf" srcId="{41AC7EB3-CB85-4892-9727-10FD4DDD9D1C}" destId="{3237F50D-1CAC-445C-BC7F-71E2DEA7DBEA}" srcOrd="0" destOrd="0" presId="urn:microsoft.com/office/officeart/2005/8/layout/hierarchy4"/>
    <dgm:cxn modelId="{7E7F0A60-B5B5-4D2D-98AD-2CC89529AA84}" type="presParOf" srcId="{3237F50D-1CAC-445C-BC7F-71E2DEA7DBEA}" destId="{7F1B9905-27CD-4187-88B1-02795DE2635D}" srcOrd="0" destOrd="0" presId="urn:microsoft.com/office/officeart/2005/8/layout/hierarchy4"/>
    <dgm:cxn modelId="{5D189606-B7CF-44C0-945C-43D8B763CF07}" type="presParOf" srcId="{3237F50D-1CAC-445C-BC7F-71E2DEA7DBEA}" destId="{5620823A-8138-4B22-8076-A43BE3C145D2}" srcOrd="1" destOrd="0" presId="urn:microsoft.com/office/officeart/2005/8/layout/hierarchy4"/>
    <dgm:cxn modelId="{B79A3F0C-37F9-4730-8AF0-4D4C625F943E}" type="presParOf" srcId="{2EB42D2A-8C2C-4D42-BB07-38BD33EB88EB}" destId="{052AD6D0-8208-4857-9F06-774AE3FADDD7}" srcOrd="17" destOrd="0" presId="urn:microsoft.com/office/officeart/2005/8/layout/hierarchy4"/>
    <dgm:cxn modelId="{308864B8-ED2F-4760-B4CD-B5F61920AF35}" type="presParOf" srcId="{2EB42D2A-8C2C-4D42-BB07-38BD33EB88EB}" destId="{5458C2F1-B2E8-4ADE-A3E4-8DCF4FEAD651}" srcOrd="18" destOrd="0" presId="urn:microsoft.com/office/officeart/2005/8/layout/hierarchy4"/>
    <dgm:cxn modelId="{B02FFCCC-8C76-48FF-9AA6-F1B2A9A8F36A}" type="presParOf" srcId="{5458C2F1-B2E8-4ADE-A3E4-8DCF4FEAD651}" destId="{7216E933-6F56-448F-A022-23E6123E8001}" srcOrd="0" destOrd="0" presId="urn:microsoft.com/office/officeart/2005/8/layout/hierarchy4"/>
    <dgm:cxn modelId="{7259FF85-4643-4FF0-AC0E-5ABDAD59AFC7}" type="presParOf" srcId="{5458C2F1-B2E8-4ADE-A3E4-8DCF4FEAD651}" destId="{ED5CB5A6-4877-4AE2-B00D-1160F3144297}" srcOrd="1" destOrd="0" presId="urn:microsoft.com/office/officeart/2005/8/layout/hierarchy4"/>
    <dgm:cxn modelId="{D1FE6CED-11EE-4E1F-80A4-233F21050103}" type="presParOf" srcId="{5458C2F1-B2E8-4ADE-A3E4-8DCF4FEAD651}" destId="{856F4120-12C1-48BA-9DA7-244E41E1FCD8}" srcOrd="2" destOrd="0" presId="urn:microsoft.com/office/officeart/2005/8/layout/hierarchy4"/>
    <dgm:cxn modelId="{85434216-3974-4DF9-A8F8-31D86B589EB3}" type="presParOf" srcId="{856F4120-12C1-48BA-9DA7-244E41E1FCD8}" destId="{56BE6425-7C61-490F-A995-5F81415198A6}" srcOrd="0" destOrd="0" presId="urn:microsoft.com/office/officeart/2005/8/layout/hierarchy4"/>
    <dgm:cxn modelId="{FCB17979-4D90-4958-AD06-597F939AC257}" type="presParOf" srcId="{56BE6425-7C61-490F-A995-5F81415198A6}" destId="{7023CDA9-D006-450B-8333-8339C76B72DE}" srcOrd="0" destOrd="0" presId="urn:microsoft.com/office/officeart/2005/8/layout/hierarchy4"/>
    <dgm:cxn modelId="{B1A5B122-D66E-47BF-9196-EAD08A3FAE70}" type="presParOf" srcId="{56BE6425-7C61-490F-A995-5F81415198A6}" destId="{E75195B8-0E71-476B-8D43-119AADFC94E0}" srcOrd="1" destOrd="0" presId="urn:microsoft.com/office/officeart/2005/8/layout/hierarchy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FB1E64-A919-4410-AD0B-3FBA9E203F9B}">
      <dsp:nvSpPr>
        <dsp:cNvPr id="0" name=""/>
        <dsp:cNvSpPr/>
      </dsp:nvSpPr>
      <dsp:spPr>
        <a:xfrm>
          <a:off x="1767219" y="1419"/>
          <a:ext cx="6981160" cy="618880"/>
        </a:xfrm>
        <a:prstGeom prst="roundRect">
          <a:avLst>
            <a:gd name="adj" fmla="val 10000"/>
          </a:avLst>
        </a:prstGeom>
        <a:solidFill>
          <a:schemeClr val="accent5">
            <a:lumMod val="20000"/>
            <a:lumOff val="8000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rPr>
            <a:t>Data Management Committee</a:t>
          </a:r>
        </a:p>
        <a:p>
          <a:pPr marL="0" lvl="0" indent="0" algn="ctr" defTabSz="622300">
            <a:lnSpc>
              <a:spcPct val="90000"/>
            </a:lnSpc>
            <a:spcBef>
              <a:spcPct val="0"/>
            </a:spcBef>
            <a:spcAft>
              <a:spcPct val="35000"/>
            </a:spcAft>
            <a:buNone/>
          </a:pPr>
          <a:r>
            <a:rPr lang="en-US" sz="1400" kern="1200" dirty="0">
              <a:solidFill>
                <a:schemeClr val="tx1"/>
              </a:solidFill>
            </a:rPr>
            <a:t>(Leadership from Participating Agencies)</a:t>
          </a:r>
        </a:p>
      </dsp:txBody>
      <dsp:txXfrm>
        <a:off x="1785345" y="19545"/>
        <a:ext cx="6944908" cy="582628"/>
      </dsp:txXfrm>
    </dsp:sp>
    <dsp:sp modelId="{B2156133-CA6C-42E6-B944-0D7D78D25C5F}">
      <dsp:nvSpPr>
        <dsp:cNvPr id="0" name=""/>
        <dsp:cNvSpPr/>
      </dsp:nvSpPr>
      <dsp:spPr>
        <a:xfrm>
          <a:off x="773413" y="811331"/>
          <a:ext cx="8968773" cy="597574"/>
        </a:xfrm>
        <a:prstGeom prst="roundRect">
          <a:avLst>
            <a:gd name="adj" fmla="val 10000"/>
          </a:avLst>
        </a:prstGeom>
        <a:solidFill>
          <a:schemeClr val="accent5">
            <a:lumMod val="40000"/>
            <a:lumOff val="6000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rPr>
            <a:t>GOSA Data Strategy and Business Operations Director – Jackie Lundberg</a:t>
          </a:r>
        </a:p>
      </dsp:txBody>
      <dsp:txXfrm>
        <a:off x="790915" y="828833"/>
        <a:ext cx="8933769" cy="562570"/>
      </dsp:txXfrm>
    </dsp:sp>
    <dsp:sp modelId="{495EDECD-91DC-4212-A030-A9044945500E}">
      <dsp:nvSpPr>
        <dsp:cNvPr id="0" name=""/>
        <dsp:cNvSpPr/>
      </dsp:nvSpPr>
      <dsp:spPr>
        <a:xfrm>
          <a:off x="6023" y="1817887"/>
          <a:ext cx="1012097" cy="959837"/>
        </a:xfrm>
        <a:prstGeom prst="roundRect">
          <a:avLst>
            <a:gd name="adj" fmla="val 10000"/>
          </a:avLst>
        </a:prstGeom>
        <a:solidFill>
          <a:schemeClr val="accent5">
            <a:lumMod val="60000"/>
            <a:lumOff val="4000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rPr>
            <a:t>DECAL</a:t>
          </a:r>
        </a:p>
      </dsp:txBody>
      <dsp:txXfrm>
        <a:off x="34136" y="1846000"/>
        <a:ext cx="955871" cy="903611"/>
      </dsp:txXfrm>
    </dsp:sp>
    <dsp:sp modelId="{886B82A1-6B6A-49B3-9886-96F151BDF089}">
      <dsp:nvSpPr>
        <dsp:cNvPr id="0" name=""/>
        <dsp:cNvSpPr/>
      </dsp:nvSpPr>
      <dsp:spPr>
        <a:xfrm>
          <a:off x="49477" y="3149009"/>
          <a:ext cx="925189" cy="427794"/>
        </a:xfrm>
        <a:prstGeom prst="roundRect">
          <a:avLst>
            <a:gd name="adj" fmla="val 10000"/>
          </a:avLst>
        </a:prstGeom>
        <a:solidFill>
          <a:schemeClr val="accent5">
            <a:lumMod val="7500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solidFill>
                <a:schemeClr val="bg1"/>
              </a:solidFill>
            </a:rPr>
            <a:t>Support Staff</a:t>
          </a:r>
        </a:p>
      </dsp:txBody>
      <dsp:txXfrm>
        <a:off x="62007" y="3161539"/>
        <a:ext cx="900129" cy="402734"/>
      </dsp:txXfrm>
    </dsp:sp>
    <dsp:sp modelId="{504AC205-DB49-46A4-8FB8-1138AE0D40E3}">
      <dsp:nvSpPr>
        <dsp:cNvPr id="0" name=""/>
        <dsp:cNvSpPr/>
      </dsp:nvSpPr>
      <dsp:spPr>
        <a:xfrm>
          <a:off x="1060629" y="1817887"/>
          <a:ext cx="1012097" cy="959837"/>
        </a:xfrm>
        <a:prstGeom prst="roundRect">
          <a:avLst>
            <a:gd name="adj" fmla="val 10000"/>
          </a:avLst>
        </a:prstGeom>
        <a:solidFill>
          <a:schemeClr val="accent5">
            <a:lumMod val="60000"/>
            <a:lumOff val="4000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rPr>
            <a:t>DOE</a:t>
          </a:r>
        </a:p>
      </dsp:txBody>
      <dsp:txXfrm>
        <a:off x="1088742" y="1846000"/>
        <a:ext cx="955871" cy="903611"/>
      </dsp:txXfrm>
    </dsp:sp>
    <dsp:sp modelId="{B8AF538C-28C0-4CE5-9040-26EF3BD97D07}">
      <dsp:nvSpPr>
        <dsp:cNvPr id="0" name=""/>
        <dsp:cNvSpPr/>
      </dsp:nvSpPr>
      <dsp:spPr>
        <a:xfrm>
          <a:off x="1104084" y="3149009"/>
          <a:ext cx="925189" cy="427794"/>
        </a:xfrm>
        <a:prstGeom prst="roundRect">
          <a:avLst>
            <a:gd name="adj" fmla="val 10000"/>
          </a:avLst>
        </a:prstGeom>
        <a:solidFill>
          <a:schemeClr val="accent5">
            <a:lumMod val="7500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solidFill>
                <a:schemeClr val="bg1"/>
              </a:solidFill>
            </a:rPr>
            <a:t>Support Staff</a:t>
          </a:r>
        </a:p>
      </dsp:txBody>
      <dsp:txXfrm>
        <a:off x="1116614" y="3161539"/>
        <a:ext cx="900129" cy="402734"/>
      </dsp:txXfrm>
    </dsp:sp>
    <dsp:sp modelId="{4D2A7939-BFA1-4D90-A2D3-E495C51A6C05}">
      <dsp:nvSpPr>
        <dsp:cNvPr id="0" name=""/>
        <dsp:cNvSpPr/>
      </dsp:nvSpPr>
      <dsp:spPr>
        <a:xfrm>
          <a:off x="2115235" y="1817887"/>
          <a:ext cx="1012097" cy="959837"/>
        </a:xfrm>
        <a:prstGeom prst="roundRect">
          <a:avLst>
            <a:gd name="adj" fmla="val 10000"/>
          </a:avLst>
        </a:prstGeom>
        <a:solidFill>
          <a:schemeClr val="accent5">
            <a:lumMod val="60000"/>
            <a:lumOff val="4000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rPr>
            <a:t>SCSC</a:t>
          </a:r>
        </a:p>
      </dsp:txBody>
      <dsp:txXfrm>
        <a:off x="2143348" y="1846000"/>
        <a:ext cx="955871" cy="903611"/>
      </dsp:txXfrm>
    </dsp:sp>
    <dsp:sp modelId="{7DFEBE1A-F81E-4FCB-AEA2-48B080746354}">
      <dsp:nvSpPr>
        <dsp:cNvPr id="0" name=""/>
        <dsp:cNvSpPr/>
      </dsp:nvSpPr>
      <dsp:spPr>
        <a:xfrm>
          <a:off x="2158690" y="3149009"/>
          <a:ext cx="925189" cy="427794"/>
        </a:xfrm>
        <a:prstGeom prst="roundRect">
          <a:avLst>
            <a:gd name="adj" fmla="val 10000"/>
          </a:avLst>
        </a:prstGeom>
        <a:solidFill>
          <a:schemeClr val="accent5">
            <a:lumMod val="7500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solidFill>
                <a:schemeClr val="bg1"/>
              </a:solidFill>
            </a:rPr>
            <a:t>Support Staff</a:t>
          </a:r>
        </a:p>
      </dsp:txBody>
      <dsp:txXfrm>
        <a:off x="2171220" y="3161539"/>
        <a:ext cx="900129" cy="402734"/>
      </dsp:txXfrm>
    </dsp:sp>
    <dsp:sp modelId="{E7FDAEF5-4D91-40E6-BA43-E9400B6B740B}">
      <dsp:nvSpPr>
        <dsp:cNvPr id="0" name=""/>
        <dsp:cNvSpPr/>
      </dsp:nvSpPr>
      <dsp:spPr>
        <a:xfrm>
          <a:off x="3169841" y="1817887"/>
          <a:ext cx="1012097" cy="959837"/>
        </a:xfrm>
        <a:prstGeom prst="roundRect">
          <a:avLst>
            <a:gd name="adj" fmla="val 10000"/>
          </a:avLst>
        </a:prstGeom>
        <a:solidFill>
          <a:schemeClr val="accent5">
            <a:lumMod val="60000"/>
            <a:lumOff val="4000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rPr>
            <a:t>TCSG</a:t>
          </a:r>
        </a:p>
      </dsp:txBody>
      <dsp:txXfrm>
        <a:off x="3197954" y="1846000"/>
        <a:ext cx="955871" cy="903611"/>
      </dsp:txXfrm>
    </dsp:sp>
    <dsp:sp modelId="{8F244652-5F99-4500-92B7-297DD4D8D218}">
      <dsp:nvSpPr>
        <dsp:cNvPr id="0" name=""/>
        <dsp:cNvSpPr/>
      </dsp:nvSpPr>
      <dsp:spPr>
        <a:xfrm>
          <a:off x="3213296" y="3149009"/>
          <a:ext cx="925189" cy="427794"/>
        </a:xfrm>
        <a:prstGeom prst="roundRect">
          <a:avLst>
            <a:gd name="adj" fmla="val 10000"/>
          </a:avLst>
        </a:prstGeom>
        <a:solidFill>
          <a:schemeClr val="accent5">
            <a:lumMod val="7500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solidFill>
                <a:schemeClr val="bg1"/>
              </a:solidFill>
            </a:rPr>
            <a:t>Support Staff</a:t>
          </a:r>
        </a:p>
      </dsp:txBody>
      <dsp:txXfrm>
        <a:off x="3225826" y="3161539"/>
        <a:ext cx="900129" cy="402734"/>
      </dsp:txXfrm>
    </dsp:sp>
    <dsp:sp modelId="{78DF397B-14F0-49D4-B5CC-D5004766560B}">
      <dsp:nvSpPr>
        <dsp:cNvPr id="0" name=""/>
        <dsp:cNvSpPr/>
      </dsp:nvSpPr>
      <dsp:spPr>
        <a:xfrm>
          <a:off x="4214924" y="1817887"/>
          <a:ext cx="1012097" cy="959837"/>
        </a:xfrm>
        <a:prstGeom prst="roundRect">
          <a:avLst>
            <a:gd name="adj" fmla="val 10000"/>
          </a:avLst>
        </a:prstGeom>
        <a:solidFill>
          <a:schemeClr val="accent5">
            <a:lumMod val="60000"/>
            <a:lumOff val="4000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rPr>
            <a:t>USG</a:t>
          </a:r>
        </a:p>
      </dsp:txBody>
      <dsp:txXfrm>
        <a:off x="4243037" y="1846000"/>
        <a:ext cx="955871" cy="903611"/>
      </dsp:txXfrm>
    </dsp:sp>
    <dsp:sp modelId="{95B0E879-B0D2-45F9-AE15-85B6BCE9DD25}">
      <dsp:nvSpPr>
        <dsp:cNvPr id="0" name=""/>
        <dsp:cNvSpPr/>
      </dsp:nvSpPr>
      <dsp:spPr>
        <a:xfrm>
          <a:off x="4267902" y="3149009"/>
          <a:ext cx="925189" cy="427794"/>
        </a:xfrm>
        <a:prstGeom prst="roundRect">
          <a:avLst>
            <a:gd name="adj" fmla="val 10000"/>
          </a:avLst>
        </a:prstGeom>
        <a:solidFill>
          <a:schemeClr val="accent5">
            <a:lumMod val="7500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solidFill>
                <a:schemeClr val="bg1"/>
              </a:solidFill>
            </a:rPr>
            <a:t>Support Staff</a:t>
          </a:r>
        </a:p>
      </dsp:txBody>
      <dsp:txXfrm>
        <a:off x="4280432" y="3161539"/>
        <a:ext cx="900129" cy="402734"/>
      </dsp:txXfrm>
    </dsp:sp>
    <dsp:sp modelId="{418CAFF6-F3E2-4FFD-894A-E06EE06DB227}">
      <dsp:nvSpPr>
        <dsp:cNvPr id="0" name=""/>
        <dsp:cNvSpPr/>
      </dsp:nvSpPr>
      <dsp:spPr>
        <a:xfrm>
          <a:off x="5257800" y="1818865"/>
          <a:ext cx="1012097" cy="959837"/>
        </a:xfrm>
        <a:prstGeom prst="roundRect">
          <a:avLst>
            <a:gd name="adj" fmla="val 10000"/>
          </a:avLst>
        </a:prstGeom>
        <a:solidFill>
          <a:schemeClr val="accent5">
            <a:lumMod val="60000"/>
            <a:lumOff val="4000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rPr>
            <a:t>GICA</a:t>
          </a:r>
        </a:p>
      </dsp:txBody>
      <dsp:txXfrm>
        <a:off x="5285913" y="1846978"/>
        <a:ext cx="955871" cy="903611"/>
      </dsp:txXfrm>
    </dsp:sp>
    <dsp:sp modelId="{7A45A787-A145-445A-9A76-A9F135499D81}">
      <dsp:nvSpPr>
        <dsp:cNvPr id="0" name=""/>
        <dsp:cNvSpPr/>
      </dsp:nvSpPr>
      <dsp:spPr>
        <a:xfrm>
          <a:off x="5322508" y="3149009"/>
          <a:ext cx="925189" cy="427794"/>
        </a:xfrm>
        <a:prstGeom prst="roundRect">
          <a:avLst>
            <a:gd name="adj" fmla="val 10000"/>
          </a:avLst>
        </a:prstGeom>
        <a:solidFill>
          <a:schemeClr val="accent5">
            <a:lumMod val="7500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solidFill>
                <a:schemeClr val="bg1"/>
              </a:solidFill>
            </a:rPr>
            <a:t>Support Staff</a:t>
          </a:r>
        </a:p>
      </dsp:txBody>
      <dsp:txXfrm>
        <a:off x="5335038" y="3161539"/>
        <a:ext cx="900129" cy="402734"/>
      </dsp:txXfrm>
    </dsp:sp>
    <dsp:sp modelId="{C22A79DF-E075-433B-8F85-C118E8DFD492}">
      <dsp:nvSpPr>
        <dsp:cNvPr id="0" name=""/>
        <dsp:cNvSpPr/>
      </dsp:nvSpPr>
      <dsp:spPr>
        <a:xfrm>
          <a:off x="6333660" y="1817887"/>
          <a:ext cx="1012097" cy="959837"/>
        </a:xfrm>
        <a:prstGeom prst="roundRect">
          <a:avLst>
            <a:gd name="adj" fmla="val 10000"/>
          </a:avLst>
        </a:prstGeom>
        <a:solidFill>
          <a:schemeClr val="accent5">
            <a:lumMod val="60000"/>
            <a:lumOff val="4000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rPr>
            <a:t>GSFC</a:t>
          </a:r>
        </a:p>
      </dsp:txBody>
      <dsp:txXfrm>
        <a:off x="6361773" y="1846000"/>
        <a:ext cx="955871" cy="903611"/>
      </dsp:txXfrm>
    </dsp:sp>
    <dsp:sp modelId="{C2AD0565-3D99-4700-960D-57A2D88C6BC1}">
      <dsp:nvSpPr>
        <dsp:cNvPr id="0" name=""/>
        <dsp:cNvSpPr/>
      </dsp:nvSpPr>
      <dsp:spPr>
        <a:xfrm>
          <a:off x="6377114" y="3149009"/>
          <a:ext cx="925189" cy="427794"/>
        </a:xfrm>
        <a:prstGeom prst="roundRect">
          <a:avLst>
            <a:gd name="adj" fmla="val 10000"/>
          </a:avLst>
        </a:prstGeom>
        <a:solidFill>
          <a:schemeClr val="accent5">
            <a:lumMod val="7500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solidFill>
                <a:schemeClr val="bg1"/>
              </a:solidFill>
            </a:rPr>
            <a:t>Support Staff</a:t>
          </a:r>
        </a:p>
      </dsp:txBody>
      <dsp:txXfrm>
        <a:off x="6389644" y="3161539"/>
        <a:ext cx="900129" cy="402734"/>
      </dsp:txXfrm>
    </dsp:sp>
    <dsp:sp modelId="{6F633C70-245A-40D6-9367-8A9F73393086}">
      <dsp:nvSpPr>
        <dsp:cNvPr id="0" name=""/>
        <dsp:cNvSpPr/>
      </dsp:nvSpPr>
      <dsp:spPr>
        <a:xfrm>
          <a:off x="7388266" y="1817887"/>
          <a:ext cx="1012097" cy="959837"/>
        </a:xfrm>
        <a:prstGeom prst="roundRect">
          <a:avLst>
            <a:gd name="adj" fmla="val 10000"/>
          </a:avLst>
        </a:prstGeom>
        <a:solidFill>
          <a:schemeClr val="accent5">
            <a:lumMod val="60000"/>
            <a:lumOff val="4000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rPr>
            <a:t>GOSA</a:t>
          </a:r>
        </a:p>
      </dsp:txBody>
      <dsp:txXfrm>
        <a:off x="7416379" y="1846000"/>
        <a:ext cx="955871" cy="903611"/>
      </dsp:txXfrm>
    </dsp:sp>
    <dsp:sp modelId="{C588E8B2-218E-4AB0-8851-EFBCD14CA98B}">
      <dsp:nvSpPr>
        <dsp:cNvPr id="0" name=""/>
        <dsp:cNvSpPr/>
      </dsp:nvSpPr>
      <dsp:spPr>
        <a:xfrm>
          <a:off x="7431720" y="3149009"/>
          <a:ext cx="925189" cy="427794"/>
        </a:xfrm>
        <a:prstGeom prst="roundRect">
          <a:avLst>
            <a:gd name="adj" fmla="val 10000"/>
          </a:avLst>
        </a:prstGeom>
        <a:solidFill>
          <a:schemeClr val="accent5">
            <a:lumMod val="7500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solidFill>
                <a:schemeClr val="bg1"/>
              </a:solidFill>
            </a:rPr>
            <a:t>Support Staff</a:t>
          </a:r>
        </a:p>
      </dsp:txBody>
      <dsp:txXfrm>
        <a:off x="7444250" y="3161539"/>
        <a:ext cx="900129" cy="402734"/>
      </dsp:txXfrm>
    </dsp:sp>
    <dsp:sp modelId="{3700377D-D5FB-4DDF-A45C-5F1A0330A804}">
      <dsp:nvSpPr>
        <dsp:cNvPr id="0" name=""/>
        <dsp:cNvSpPr/>
      </dsp:nvSpPr>
      <dsp:spPr>
        <a:xfrm>
          <a:off x="8442872" y="1817887"/>
          <a:ext cx="1012097" cy="959837"/>
        </a:xfrm>
        <a:prstGeom prst="roundRect">
          <a:avLst>
            <a:gd name="adj" fmla="val 10000"/>
          </a:avLst>
        </a:prstGeom>
        <a:solidFill>
          <a:schemeClr val="accent5">
            <a:lumMod val="60000"/>
            <a:lumOff val="4000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rPr>
            <a:t>PSC</a:t>
          </a:r>
        </a:p>
      </dsp:txBody>
      <dsp:txXfrm>
        <a:off x="8470985" y="1846000"/>
        <a:ext cx="955871" cy="903611"/>
      </dsp:txXfrm>
    </dsp:sp>
    <dsp:sp modelId="{7F1B9905-27CD-4187-88B1-02795DE2635D}">
      <dsp:nvSpPr>
        <dsp:cNvPr id="0" name=""/>
        <dsp:cNvSpPr/>
      </dsp:nvSpPr>
      <dsp:spPr>
        <a:xfrm>
          <a:off x="8486326" y="3149009"/>
          <a:ext cx="925189" cy="427794"/>
        </a:xfrm>
        <a:prstGeom prst="roundRect">
          <a:avLst>
            <a:gd name="adj" fmla="val 10000"/>
          </a:avLst>
        </a:prstGeom>
        <a:solidFill>
          <a:schemeClr val="accent5">
            <a:lumMod val="7500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solidFill>
                <a:schemeClr val="bg1"/>
              </a:solidFill>
            </a:rPr>
            <a:t>Support Staff</a:t>
          </a:r>
        </a:p>
      </dsp:txBody>
      <dsp:txXfrm>
        <a:off x="8498856" y="3161539"/>
        <a:ext cx="900129" cy="402734"/>
      </dsp:txXfrm>
    </dsp:sp>
    <dsp:sp modelId="{7216E933-6F56-448F-A022-23E6123E8001}">
      <dsp:nvSpPr>
        <dsp:cNvPr id="0" name=""/>
        <dsp:cNvSpPr/>
      </dsp:nvSpPr>
      <dsp:spPr>
        <a:xfrm>
          <a:off x="9497478" y="1817887"/>
          <a:ext cx="1012097" cy="959837"/>
        </a:xfrm>
        <a:prstGeom prst="roundRect">
          <a:avLst>
            <a:gd name="adj" fmla="val 10000"/>
          </a:avLst>
        </a:prstGeom>
        <a:solidFill>
          <a:schemeClr val="accent5">
            <a:lumMod val="60000"/>
            <a:lumOff val="4000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rPr>
            <a:t>DOL</a:t>
          </a:r>
        </a:p>
      </dsp:txBody>
      <dsp:txXfrm>
        <a:off x="9525591" y="1846000"/>
        <a:ext cx="955871" cy="903611"/>
      </dsp:txXfrm>
    </dsp:sp>
    <dsp:sp modelId="{7023CDA9-D006-450B-8333-8339C76B72DE}">
      <dsp:nvSpPr>
        <dsp:cNvPr id="0" name=""/>
        <dsp:cNvSpPr/>
      </dsp:nvSpPr>
      <dsp:spPr>
        <a:xfrm>
          <a:off x="9540932" y="3149009"/>
          <a:ext cx="925189" cy="427794"/>
        </a:xfrm>
        <a:prstGeom prst="roundRect">
          <a:avLst>
            <a:gd name="adj" fmla="val 10000"/>
          </a:avLst>
        </a:prstGeom>
        <a:solidFill>
          <a:schemeClr val="accent5">
            <a:lumMod val="7500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solidFill>
                <a:schemeClr val="bg1"/>
              </a:solidFill>
            </a:rPr>
            <a:t>Support Staff</a:t>
          </a:r>
        </a:p>
      </dsp:txBody>
      <dsp:txXfrm>
        <a:off x="9553462" y="3161539"/>
        <a:ext cx="900129" cy="402734"/>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014BC4B-8A58-40D2-A4A9-47A63ED12F0C}" type="datetimeFigureOut">
              <a:rPr lang="en-US" smtClean="0"/>
              <a:t>8/11/2022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54E8E0-1F84-416B-BE4D-9CEED889C90D}" type="slidenum">
              <a:rPr lang="en-US" smtClean="0"/>
              <a:t>‹#›</a:t>
            </a:fld>
            <a:endParaRPr lang="en-US" dirty="0"/>
          </a:p>
        </p:txBody>
      </p:sp>
    </p:spTree>
    <p:extLst>
      <p:ext uri="{BB962C8B-B14F-4D97-AF65-F5344CB8AC3E}">
        <p14:creationId xmlns:p14="http://schemas.microsoft.com/office/powerpoint/2010/main" val="39601949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 minutes</a:t>
            </a:r>
          </a:p>
        </p:txBody>
      </p:sp>
      <p:sp>
        <p:nvSpPr>
          <p:cNvPr id="4" name="Slide Number Placeholder 3"/>
          <p:cNvSpPr>
            <a:spLocks noGrp="1"/>
          </p:cNvSpPr>
          <p:nvPr>
            <p:ph type="sldNum" sz="quarter" idx="5"/>
          </p:nvPr>
        </p:nvSpPr>
        <p:spPr/>
        <p:txBody>
          <a:bodyPr/>
          <a:lstStyle/>
          <a:p>
            <a:fld id="{8754E8E0-1F84-416B-BE4D-9CEED889C90D}" type="slidenum">
              <a:rPr lang="en-US" smtClean="0"/>
              <a:t>2</a:t>
            </a:fld>
            <a:endParaRPr lang="en-US" dirty="0"/>
          </a:p>
        </p:txBody>
      </p:sp>
    </p:spTree>
    <p:extLst>
      <p:ext uri="{BB962C8B-B14F-4D97-AF65-F5344CB8AC3E}">
        <p14:creationId xmlns:p14="http://schemas.microsoft.com/office/powerpoint/2010/main" val="17136312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10 minutes </a:t>
            </a:r>
          </a:p>
        </p:txBody>
      </p:sp>
      <p:sp>
        <p:nvSpPr>
          <p:cNvPr id="4" name="Slide Number Placeholder 3"/>
          <p:cNvSpPr>
            <a:spLocks noGrp="1"/>
          </p:cNvSpPr>
          <p:nvPr>
            <p:ph type="sldNum" sz="quarter" idx="5"/>
          </p:nvPr>
        </p:nvSpPr>
        <p:spPr/>
        <p:txBody>
          <a:bodyPr/>
          <a:lstStyle/>
          <a:p>
            <a:fld id="{8754E8E0-1F84-416B-BE4D-9CEED889C90D}" type="slidenum">
              <a:rPr lang="en-US" smtClean="0"/>
              <a:t>14</a:t>
            </a:fld>
            <a:endParaRPr lang="en-US" dirty="0"/>
          </a:p>
        </p:txBody>
      </p:sp>
    </p:spTree>
    <p:extLst>
      <p:ext uri="{BB962C8B-B14F-4D97-AF65-F5344CB8AC3E}">
        <p14:creationId xmlns:p14="http://schemas.microsoft.com/office/powerpoint/2010/main" val="8487152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10 minutes</a:t>
            </a:r>
          </a:p>
        </p:txBody>
      </p:sp>
      <p:sp>
        <p:nvSpPr>
          <p:cNvPr id="4" name="Slide Number Placeholder 3"/>
          <p:cNvSpPr>
            <a:spLocks noGrp="1"/>
          </p:cNvSpPr>
          <p:nvPr>
            <p:ph type="sldNum" sz="quarter" idx="5"/>
          </p:nvPr>
        </p:nvSpPr>
        <p:spPr/>
        <p:txBody>
          <a:bodyPr/>
          <a:lstStyle/>
          <a:p>
            <a:fld id="{8754E8E0-1F84-416B-BE4D-9CEED889C90D}" type="slidenum">
              <a:rPr lang="en-US" smtClean="0"/>
              <a:t>15</a:t>
            </a:fld>
            <a:endParaRPr lang="en-US" dirty="0"/>
          </a:p>
        </p:txBody>
      </p:sp>
    </p:spTree>
    <p:extLst>
      <p:ext uri="{BB962C8B-B14F-4D97-AF65-F5344CB8AC3E}">
        <p14:creationId xmlns:p14="http://schemas.microsoft.com/office/powerpoint/2010/main" val="30213714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754E8E0-1F84-416B-BE4D-9CEED889C90D}" type="slidenum">
              <a:rPr lang="en-US" smtClean="0"/>
              <a:t>16</a:t>
            </a:fld>
            <a:endParaRPr lang="en-US" dirty="0"/>
          </a:p>
        </p:txBody>
      </p:sp>
    </p:spTree>
    <p:extLst>
      <p:ext uri="{BB962C8B-B14F-4D97-AF65-F5344CB8AC3E}">
        <p14:creationId xmlns:p14="http://schemas.microsoft.com/office/powerpoint/2010/main" val="21344702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 minutes</a:t>
            </a:r>
          </a:p>
        </p:txBody>
      </p:sp>
      <p:sp>
        <p:nvSpPr>
          <p:cNvPr id="4" name="Slide Number Placeholder 3"/>
          <p:cNvSpPr>
            <a:spLocks noGrp="1"/>
          </p:cNvSpPr>
          <p:nvPr>
            <p:ph type="sldNum" sz="quarter" idx="5"/>
          </p:nvPr>
        </p:nvSpPr>
        <p:spPr/>
        <p:txBody>
          <a:bodyPr/>
          <a:lstStyle/>
          <a:p>
            <a:fld id="{8754E8E0-1F84-416B-BE4D-9CEED889C90D}" type="slidenum">
              <a:rPr lang="en-US" smtClean="0"/>
              <a:t>3</a:t>
            </a:fld>
            <a:endParaRPr lang="en-US" dirty="0"/>
          </a:p>
        </p:txBody>
      </p:sp>
    </p:spTree>
    <p:extLst>
      <p:ext uri="{BB962C8B-B14F-4D97-AF65-F5344CB8AC3E}">
        <p14:creationId xmlns:p14="http://schemas.microsoft.com/office/powerpoint/2010/main" val="13676443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 minutes</a:t>
            </a:r>
          </a:p>
        </p:txBody>
      </p:sp>
      <p:sp>
        <p:nvSpPr>
          <p:cNvPr id="4" name="Slide Number Placeholder 3"/>
          <p:cNvSpPr>
            <a:spLocks noGrp="1"/>
          </p:cNvSpPr>
          <p:nvPr>
            <p:ph type="sldNum" sz="quarter" idx="5"/>
          </p:nvPr>
        </p:nvSpPr>
        <p:spPr/>
        <p:txBody>
          <a:bodyPr/>
          <a:lstStyle/>
          <a:p>
            <a:fld id="{8754E8E0-1F84-416B-BE4D-9CEED889C90D}" type="slidenum">
              <a:rPr lang="en-US" smtClean="0"/>
              <a:t>4</a:t>
            </a:fld>
            <a:endParaRPr lang="en-US" dirty="0"/>
          </a:p>
        </p:txBody>
      </p:sp>
    </p:spTree>
    <p:extLst>
      <p:ext uri="{BB962C8B-B14F-4D97-AF65-F5344CB8AC3E}">
        <p14:creationId xmlns:p14="http://schemas.microsoft.com/office/powerpoint/2010/main" val="2208792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5 minutes</a:t>
            </a:r>
          </a:p>
          <a:p>
            <a:endParaRPr lang="en-US" dirty="0"/>
          </a:p>
          <a:p>
            <a:r>
              <a:rPr lang="en-US" dirty="0"/>
              <a:t>Quarterly: GICA, GMC, USG, DOL</a:t>
            </a:r>
          </a:p>
          <a:p>
            <a:endParaRPr lang="en-US" dirty="0"/>
          </a:p>
          <a:p>
            <a:endParaRPr lang="en-US" dirty="0"/>
          </a:p>
        </p:txBody>
      </p:sp>
      <p:sp>
        <p:nvSpPr>
          <p:cNvPr id="4" name="Slide Number Placeholder 3"/>
          <p:cNvSpPr>
            <a:spLocks noGrp="1"/>
          </p:cNvSpPr>
          <p:nvPr>
            <p:ph type="sldNum" sz="quarter" idx="5"/>
          </p:nvPr>
        </p:nvSpPr>
        <p:spPr/>
        <p:txBody>
          <a:bodyPr/>
          <a:lstStyle/>
          <a:p>
            <a:fld id="{8754E8E0-1F84-416B-BE4D-9CEED889C90D}" type="slidenum">
              <a:rPr lang="en-US" smtClean="0"/>
              <a:t>5</a:t>
            </a:fld>
            <a:endParaRPr lang="en-US" dirty="0"/>
          </a:p>
        </p:txBody>
      </p:sp>
    </p:spTree>
    <p:extLst>
      <p:ext uri="{BB962C8B-B14F-4D97-AF65-F5344CB8AC3E}">
        <p14:creationId xmlns:p14="http://schemas.microsoft.com/office/powerpoint/2010/main" val="25749670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 minutes</a:t>
            </a:r>
          </a:p>
          <a:p>
            <a:endParaRPr lang="en-US" dirty="0"/>
          </a:p>
          <a:p>
            <a:r>
              <a:rPr lang="en-US" b="0" i="0" dirty="0">
                <a:solidFill>
                  <a:srgbClr val="000300"/>
                </a:solidFill>
                <a:effectLst/>
                <a:latin typeface="Source Serif Pro VF"/>
              </a:rPr>
              <a:t>As part of this mission, GOSA presents its annual report on Georgia's public education agencies. </a:t>
            </a:r>
          </a:p>
          <a:p>
            <a:r>
              <a:rPr lang="en-US" b="0" i="0" dirty="0">
                <a:solidFill>
                  <a:srgbClr val="000300"/>
                </a:solidFill>
                <a:effectLst/>
                <a:latin typeface="Source Serif Pro VF"/>
              </a:rPr>
              <a:t>GOSA hopes that the information contained in these reports and future reports will provide educators, </a:t>
            </a:r>
            <a:r>
              <a:rPr lang="en-US" dirty="0">
                <a:solidFill>
                  <a:srgbClr val="000300"/>
                </a:solidFill>
                <a:latin typeface="Source Serif Pro VF"/>
              </a:rPr>
              <a:t>leaders, </a:t>
            </a:r>
            <a:r>
              <a:rPr lang="en-US" b="0" i="0" dirty="0">
                <a:solidFill>
                  <a:srgbClr val="000300"/>
                </a:solidFill>
                <a:effectLst/>
                <a:latin typeface="Source Serif Pro VF"/>
              </a:rPr>
              <a:t>parents, students, and all stakeholders with valuable information and challenge communities to improve </a:t>
            </a:r>
            <a:endParaRPr lang="en-US" dirty="0"/>
          </a:p>
        </p:txBody>
      </p:sp>
      <p:sp>
        <p:nvSpPr>
          <p:cNvPr id="4" name="Slide Number Placeholder 3"/>
          <p:cNvSpPr>
            <a:spLocks noGrp="1"/>
          </p:cNvSpPr>
          <p:nvPr>
            <p:ph type="sldNum" sz="quarter" idx="5"/>
          </p:nvPr>
        </p:nvSpPr>
        <p:spPr/>
        <p:txBody>
          <a:bodyPr/>
          <a:lstStyle/>
          <a:p>
            <a:fld id="{8754E8E0-1F84-416B-BE4D-9CEED889C90D}" type="slidenum">
              <a:rPr lang="en-US" smtClean="0"/>
              <a:t>7</a:t>
            </a:fld>
            <a:endParaRPr lang="en-US" dirty="0"/>
          </a:p>
        </p:txBody>
      </p:sp>
    </p:spTree>
    <p:extLst>
      <p:ext uri="{BB962C8B-B14F-4D97-AF65-F5344CB8AC3E}">
        <p14:creationId xmlns:p14="http://schemas.microsoft.com/office/powerpoint/2010/main" val="17903215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 minutes, brief policy history and how it’s mandated by USDoE</a:t>
            </a:r>
          </a:p>
        </p:txBody>
      </p:sp>
      <p:sp>
        <p:nvSpPr>
          <p:cNvPr id="4" name="Slide Number Placeholder 3"/>
          <p:cNvSpPr>
            <a:spLocks noGrp="1"/>
          </p:cNvSpPr>
          <p:nvPr>
            <p:ph type="sldNum" sz="quarter" idx="5"/>
          </p:nvPr>
        </p:nvSpPr>
        <p:spPr/>
        <p:txBody>
          <a:bodyPr/>
          <a:lstStyle/>
          <a:p>
            <a:fld id="{8754E8E0-1F84-416B-BE4D-9CEED889C90D}" type="slidenum">
              <a:rPr lang="en-US" smtClean="0"/>
              <a:t>8</a:t>
            </a:fld>
            <a:endParaRPr lang="en-US" dirty="0"/>
          </a:p>
        </p:txBody>
      </p:sp>
    </p:spTree>
    <p:extLst>
      <p:ext uri="{BB962C8B-B14F-4D97-AF65-F5344CB8AC3E}">
        <p14:creationId xmlns:p14="http://schemas.microsoft.com/office/powerpoint/2010/main" val="21968155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Ask how many people know if this data dashboard exists and if they have used it. </a:t>
            </a:r>
          </a:p>
          <a:p>
            <a:endParaRPr lang="en-US" dirty="0"/>
          </a:p>
          <a:p>
            <a:r>
              <a:rPr lang="en-US" dirty="0"/>
              <a:t>10 minutes</a:t>
            </a:r>
          </a:p>
        </p:txBody>
      </p:sp>
      <p:sp>
        <p:nvSpPr>
          <p:cNvPr id="4" name="Slide Number Placeholder 3"/>
          <p:cNvSpPr>
            <a:spLocks noGrp="1"/>
          </p:cNvSpPr>
          <p:nvPr>
            <p:ph type="sldNum" sz="quarter" idx="5"/>
          </p:nvPr>
        </p:nvSpPr>
        <p:spPr/>
        <p:txBody>
          <a:bodyPr/>
          <a:lstStyle/>
          <a:p>
            <a:fld id="{8754E8E0-1F84-416B-BE4D-9CEED889C90D}" type="slidenum">
              <a:rPr lang="en-US" smtClean="0"/>
              <a:t>9</a:t>
            </a:fld>
            <a:endParaRPr lang="en-US" dirty="0"/>
          </a:p>
        </p:txBody>
      </p:sp>
    </p:spTree>
    <p:extLst>
      <p:ext uri="{BB962C8B-B14F-4D97-AF65-F5344CB8AC3E}">
        <p14:creationId xmlns:p14="http://schemas.microsoft.com/office/powerpoint/2010/main" val="19881808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a:t>I am going to show you quickly how to do this with an example, and next we are going to look at our own schools. So stick with me for this example and then feel free to look at your own school’s data. </a:t>
            </a:r>
          </a:p>
          <a:p>
            <a:pPr marL="228600" indent="-228600">
              <a:buAutoNum type="arabicPeriod"/>
            </a:pPr>
            <a:r>
              <a:rPr lang="en-US" dirty="0"/>
              <a:t>Notice the number of students tested in 2020-21 school year is much less than the number tested in 2018-19. As a person analyzing this data, I would make sure to register this and check my assumptions about the extent to which this performance data is representative of the actual numerical population of the school. </a:t>
            </a:r>
          </a:p>
          <a:p>
            <a:pPr marL="228600" indent="-228600">
              <a:buAutoNum type="arabicPeriod"/>
            </a:pPr>
            <a:r>
              <a:rPr lang="en-US" dirty="0"/>
              <a:t>Understanding the data limitations inherent in a smaller sample size due to testing changes in the 20-21 school year, I know I need to interpret these results with caution and not make sweeping generalizations about the school population based on this small sample. However, I see from the racial data that the % of beginning, developing, and proficient learners in math do differ by race/ethnicity. In fact, Hispanic students at this school are performing higher on math EOGs than Black/AA students during the 20-21 school year.</a:t>
            </a:r>
          </a:p>
          <a:p>
            <a:pPr marL="228600" indent="-228600">
              <a:buAutoNum type="arabicPeriod"/>
            </a:pPr>
            <a:r>
              <a:rPr lang="en-US" dirty="0"/>
              <a:t>As a school leader, this finding could have some important implications on the way I think about ancillary STEM-focused enrichment for this population of students. It could also inform the specific population of students I seek to address when I apply for grants focused on under performing students. </a:t>
            </a:r>
          </a:p>
          <a:p>
            <a:pPr marL="228600" indent="-228600">
              <a:buAutoNum type="arabicPeriod"/>
            </a:pPr>
            <a:r>
              <a:rPr lang="en-US" dirty="0"/>
              <a:t>Alternatively, this could also have me thinking about the ways in which my teachers are uniquely benefiting the Hispanic students at my school and could push me as a leader to further investigate strategies that are working and see how they can be applied to our Black/AA students. </a:t>
            </a:r>
          </a:p>
        </p:txBody>
      </p:sp>
      <p:sp>
        <p:nvSpPr>
          <p:cNvPr id="4" name="Slide Number Placeholder 3"/>
          <p:cNvSpPr>
            <a:spLocks noGrp="1"/>
          </p:cNvSpPr>
          <p:nvPr>
            <p:ph type="sldNum" sz="quarter" idx="5"/>
          </p:nvPr>
        </p:nvSpPr>
        <p:spPr/>
        <p:txBody>
          <a:bodyPr/>
          <a:lstStyle/>
          <a:p>
            <a:fld id="{8754E8E0-1F84-416B-BE4D-9CEED889C90D}" type="slidenum">
              <a:rPr lang="en-US" smtClean="0"/>
              <a:t>12</a:t>
            </a:fld>
            <a:endParaRPr lang="en-US" dirty="0"/>
          </a:p>
        </p:txBody>
      </p:sp>
    </p:spTree>
    <p:extLst>
      <p:ext uri="{BB962C8B-B14F-4D97-AF65-F5344CB8AC3E}">
        <p14:creationId xmlns:p14="http://schemas.microsoft.com/office/powerpoint/2010/main" val="23349001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10 minutes</a:t>
            </a:r>
          </a:p>
        </p:txBody>
      </p:sp>
      <p:sp>
        <p:nvSpPr>
          <p:cNvPr id="4" name="Slide Number Placeholder 3"/>
          <p:cNvSpPr>
            <a:spLocks noGrp="1"/>
          </p:cNvSpPr>
          <p:nvPr>
            <p:ph type="sldNum" sz="quarter" idx="5"/>
          </p:nvPr>
        </p:nvSpPr>
        <p:spPr/>
        <p:txBody>
          <a:bodyPr/>
          <a:lstStyle/>
          <a:p>
            <a:fld id="{8754E8E0-1F84-416B-BE4D-9CEED889C90D}" type="slidenum">
              <a:rPr lang="en-US" smtClean="0"/>
              <a:t>13</a:t>
            </a:fld>
            <a:endParaRPr lang="en-US" dirty="0"/>
          </a:p>
        </p:txBody>
      </p:sp>
    </p:spTree>
    <p:extLst>
      <p:ext uri="{BB962C8B-B14F-4D97-AF65-F5344CB8AC3E}">
        <p14:creationId xmlns:p14="http://schemas.microsoft.com/office/powerpoint/2010/main" val="18493072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49F46A-C559-48E8-B202-010EE434783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D7E900F-7462-477A-B76E-97FDC47F939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A00044A-F010-4B55-8EAA-2241518DAD51}"/>
              </a:ext>
            </a:extLst>
          </p:cNvPr>
          <p:cNvSpPr>
            <a:spLocks noGrp="1"/>
          </p:cNvSpPr>
          <p:nvPr>
            <p:ph type="dt" sz="half" idx="10"/>
          </p:nvPr>
        </p:nvSpPr>
        <p:spPr/>
        <p:txBody>
          <a:bodyPr/>
          <a:lstStyle/>
          <a:p>
            <a:fld id="{FBF56D9D-ED12-4452-8B8C-BC33C15D748B}" type="datetimeFigureOut">
              <a:rPr lang="en-US" smtClean="0"/>
              <a:t>8/11/2022</a:t>
            </a:fld>
            <a:endParaRPr lang="en-US" dirty="0"/>
          </a:p>
        </p:txBody>
      </p:sp>
      <p:sp>
        <p:nvSpPr>
          <p:cNvPr id="5" name="Footer Placeholder 4">
            <a:extLst>
              <a:ext uri="{FF2B5EF4-FFF2-40B4-BE49-F238E27FC236}">
                <a16:creationId xmlns:a16="http://schemas.microsoft.com/office/drawing/2014/main" id="{86E50133-9670-402F-8C05-81C8C37AA9B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FBB2CB1-59C8-448D-AA39-62AC592EDAFD}"/>
              </a:ext>
            </a:extLst>
          </p:cNvPr>
          <p:cNvSpPr>
            <a:spLocks noGrp="1"/>
          </p:cNvSpPr>
          <p:nvPr>
            <p:ph type="sldNum" sz="quarter" idx="12"/>
          </p:nvPr>
        </p:nvSpPr>
        <p:spPr/>
        <p:txBody>
          <a:bodyPr/>
          <a:lstStyle/>
          <a:p>
            <a:fld id="{3E3EB025-4D18-4E26-8176-3E38BDE1DE05}" type="slidenum">
              <a:rPr lang="en-US" smtClean="0"/>
              <a:t>‹#›</a:t>
            </a:fld>
            <a:endParaRPr lang="en-US" dirty="0"/>
          </a:p>
        </p:txBody>
      </p:sp>
    </p:spTree>
    <p:extLst>
      <p:ext uri="{BB962C8B-B14F-4D97-AF65-F5344CB8AC3E}">
        <p14:creationId xmlns:p14="http://schemas.microsoft.com/office/powerpoint/2010/main" val="2031546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508E28-CC82-407A-92EF-9C7432EB348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E29CC0A-85BE-459C-8BAE-AA50AC19C74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B8C262-256E-48BE-8A90-F9385A58D97C}"/>
              </a:ext>
            </a:extLst>
          </p:cNvPr>
          <p:cNvSpPr>
            <a:spLocks noGrp="1"/>
          </p:cNvSpPr>
          <p:nvPr>
            <p:ph type="dt" sz="half" idx="10"/>
          </p:nvPr>
        </p:nvSpPr>
        <p:spPr/>
        <p:txBody>
          <a:bodyPr/>
          <a:lstStyle/>
          <a:p>
            <a:fld id="{FBF56D9D-ED12-4452-8B8C-BC33C15D748B}" type="datetimeFigureOut">
              <a:rPr lang="en-US" smtClean="0"/>
              <a:t>8/11/2022</a:t>
            </a:fld>
            <a:endParaRPr lang="en-US" dirty="0"/>
          </a:p>
        </p:txBody>
      </p:sp>
      <p:sp>
        <p:nvSpPr>
          <p:cNvPr id="5" name="Footer Placeholder 4">
            <a:extLst>
              <a:ext uri="{FF2B5EF4-FFF2-40B4-BE49-F238E27FC236}">
                <a16:creationId xmlns:a16="http://schemas.microsoft.com/office/drawing/2014/main" id="{D1647EF0-E60F-4190-AFEC-899EA987133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D618917-1F5A-447E-8F1F-F1A61551B6F1}"/>
              </a:ext>
            </a:extLst>
          </p:cNvPr>
          <p:cNvSpPr>
            <a:spLocks noGrp="1"/>
          </p:cNvSpPr>
          <p:nvPr>
            <p:ph type="sldNum" sz="quarter" idx="12"/>
          </p:nvPr>
        </p:nvSpPr>
        <p:spPr/>
        <p:txBody>
          <a:bodyPr/>
          <a:lstStyle/>
          <a:p>
            <a:fld id="{3E3EB025-4D18-4E26-8176-3E38BDE1DE05}" type="slidenum">
              <a:rPr lang="en-US" smtClean="0"/>
              <a:t>‹#›</a:t>
            </a:fld>
            <a:endParaRPr lang="en-US" dirty="0"/>
          </a:p>
        </p:txBody>
      </p:sp>
    </p:spTree>
    <p:extLst>
      <p:ext uri="{BB962C8B-B14F-4D97-AF65-F5344CB8AC3E}">
        <p14:creationId xmlns:p14="http://schemas.microsoft.com/office/powerpoint/2010/main" val="2234055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00F33D8-4BCC-41E1-AC46-618771C7B86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C466018-7EBE-4EC1-B627-A2977AF73BA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7B7609-7F0C-41D3-81F7-BE121E309151}"/>
              </a:ext>
            </a:extLst>
          </p:cNvPr>
          <p:cNvSpPr>
            <a:spLocks noGrp="1"/>
          </p:cNvSpPr>
          <p:nvPr>
            <p:ph type="dt" sz="half" idx="10"/>
          </p:nvPr>
        </p:nvSpPr>
        <p:spPr/>
        <p:txBody>
          <a:bodyPr/>
          <a:lstStyle/>
          <a:p>
            <a:fld id="{FBF56D9D-ED12-4452-8B8C-BC33C15D748B}" type="datetimeFigureOut">
              <a:rPr lang="en-US" smtClean="0"/>
              <a:t>8/11/2022</a:t>
            </a:fld>
            <a:endParaRPr lang="en-US" dirty="0"/>
          </a:p>
        </p:txBody>
      </p:sp>
      <p:sp>
        <p:nvSpPr>
          <p:cNvPr id="5" name="Footer Placeholder 4">
            <a:extLst>
              <a:ext uri="{FF2B5EF4-FFF2-40B4-BE49-F238E27FC236}">
                <a16:creationId xmlns:a16="http://schemas.microsoft.com/office/drawing/2014/main" id="{1CFEC6F4-37C7-4CE1-83EE-EBDB7A97F48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A890AEF-1DC8-4DD9-8E47-7F89608F613B}"/>
              </a:ext>
            </a:extLst>
          </p:cNvPr>
          <p:cNvSpPr>
            <a:spLocks noGrp="1"/>
          </p:cNvSpPr>
          <p:nvPr>
            <p:ph type="sldNum" sz="quarter" idx="12"/>
          </p:nvPr>
        </p:nvSpPr>
        <p:spPr/>
        <p:txBody>
          <a:bodyPr/>
          <a:lstStyle/>
          <a:p>
            <a:fld id="{3E3EB025-4D18-4E26-8176-3E38BDE1DE05}" type="slidenum">
              <a:rPr lang="en-US" smtClean="0"/>
              <a:t>‹#›</a:t>
            </a:fld>
            <a:endParaRPr lang="en-US" dirty="0"/>
          </a:p>
        </p:txBody>
      </p:sp>
    </p:spTree>
    <p:extLst>
      <p:ext uri="{BB962C8B-B14F-4D97-AF65-F5344CB8AC3E}">
        <p14:creationId xmlns:p14="http://schemas.microsoft.com/office/powerpoint/2010/main" val="3984578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53AA4F-F5EA-4B97-A2D8-06DDAB29F5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F1CC642-5AFD-43EF-B6FD-8E858E70A72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71D665-D16C-4BE2-A555-5FEB5546C389}"/>
              </a:ext>
            </a:extLst>
          </p:cNvPr>
          <p:cNvSpPr>
            <a:spLocks noGrp="1"/>
          </p:cNvSpPr>
          <p:nvPr>
            <p:ph type="dt" sz="half" idx="10"/>
          </p:nvPr>
        </p:nvSpPr>
        <p:spPr/>
        <p:txBody>
          <a:bodyPr/>
          <a:lstStyle/>
          <a:p>
            <a:fld id="{FBF56D9D-ED12-4452-8B8C-BC33C15D748B}" type="datetimeFigureOut">
              <a:rPr lang="en-US" smtClean="0"/>
              <a:t>8/11/2022</a:t>
            </a:fld>
            <a:endParaRPr lang="en-US" dirty="0"/>
          </a:p>
        </p:txBody>
      </p:sp>
      <p:sp>
        <p:nvSpPr>
          <p:cNvPr id="5" name="Footer Placeholder 4">
            <a:extLst>
              <a:ext uri="{FF2B5EF4-FFF2-40B4-BE49-F238E27FC236}">
                <a16:creationId xmlns:a16="http://schemas.microsoft.com/office/drawing/2014/main" id="{B14C5DDE-814B-4CA3-81D4-BAD9B65A651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2AAD874-B295-456D-85C2-7CF48B1BF6F5}"/>
              </a:ext>
            </a:extLst>
          </p:cNvPr>
          <p:cNvSpPr>
            <a:spLocks noGrp="1"/>
          </p:cNvSpPr>
          <p:nvPr>
            <p:ph type="sldNum" sz="quarter" idx="12"/>
          </p:nvPr>
        </p:nvSpPr>
        <p:spPr/>
        <p:txBody>
          <a:bodyPr/>
          <a:lstStyle/>
          <a:p>
            <a:fld id="{3E3EB025-4D18-4E26-8176-3E38BDE1DE05}" type="slidenum">
              <a:rPr lang="en-US" smtClean="0"/>
              <a:t>‹#›</a:t>
            </a:fld>
            <a:endParaRPr lang="en-US" dirty="0"/>
          </a:p>
        </p:txBody>
      </p:sp>
    </p:spTree>
    <p:extLst>
      <p:ext uri="{BB962C8B-B14F-4D97-AF65-F5344CB8AC3E}">
        <p14:creationId xmlns:p14="http://schemas.microsoft.com/office/powerpoint/2010/main" val="11069353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332FB-FB7C-4F36-BC7C-5B744532F3A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7A070EA-0EA1-4717-8200-F648AA303D7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BF0CED5-C1F0-499C-B9DF-931D1F125042}"/>
              </a:ext>
            </a:extLst>
          </p:cNvPr>
          <p:cNvSpPr>
            <a:spLocks noGrp="1"/>
          </p:cNvSpPr>
          <p:nvPr>
            <p:ph type="dt" sz="half" idx="10"/>
          </p:nvPr>
        </p:nvSpPr>
        <p:spPr/>
        <p:txBody>
          <a:bodyPr/>
          <a:lstStyle/>
          <a:p>
            <a:fld id="{FBF56D9D-ED12-4452-8B8C-BC33C15D748B}" type="datetimeFigureOut">
              <a:rPr lang="en-US" smtClean="0"/>
              <a:t>8/11/2022</a:t>
            </a:fld>
            <a:endParaRPr lang="en-US" dirty="0"/>
          </a:p>
        </p:txBody>
      </p:sp>
      <p:sp>
        <p:nvSpPr>
          <p:cNvPr id="5" name="Footer Placeholder 4">
            <a:extLst>
              <a:ext uri="{FF2B5EF4-FFF2-40B4-BE49-F238E27FC236}">
                <a16:creationId xmlns:a16="http://schemas.microsoft.com/office/drawing/2014/main" id="{5D0DFAF5-D831-45A8-9F2E-1987B346580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35BCDA6-0D44-44FC-84C7-0B931F7AAEB5}"/>
              </a:ext>
            </a:extLst>
          </p:cNvPr>
          <p:cNvSpPr>
            <a:spLocks noGrp="1"/>
          </p:cNvSpPr>
          <p:nvPr>
            <p:ph type="sldNum" sz="quarter" idx="12"/>
          </p:nvPr>
        </p:nvSpPr>
        <p:spPr/>
        <p:txBody>
          <a:bodyPr/>
          <a:lstStyle/>
          <a:p>
            <a:fld id="{3E3EB025-4D18-4E26-8176-3E38BDE1DE05}" type="slidenum">
              <a:rPr lang="en-US" smtClean="0"/>
              <a:t>‹#›</a:t>
            </a:fld>
            <a:endParaRPr lang="en-US" dirty="0"/>
          </a:p>
        </p:txBody>
      </p:sp>
    </p:spTree>
    <p:extLst>
      <p:ext uri="{BB962C8B-B14F-4D97-AF65-F5344CB8AC3E}">
        <p14:creationId xmlns:p14="http://schemas.microsoft.com/office/powerpoint/2010/main" val="28534438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B49D11-0284-47E4-94BD-7C50BC83B00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CD03C5F-A187-4CF9-A526-CF8BC5AB68B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D78E532-BBC7-4C1A-8DCE-92B209E50C3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036965B-429C-40AB-BAD1-9EDD890DF6AF}"/>
              </a:ext>
            </a:extLst>
          </p:cNvPr>
          <p:cNvSpPr>
            <a:spLocks noGrp="1"/>
          </p:cNvSpPr>
          <p:nvPr>
            <p:ph type="dt" sz="half" idx="10"/>
          </p:nvPr>
        </p:nvSpPr>
        <p:spPr/>
        <p:txBody>
          <a:bodyPr/>
          <a:lstStyle/>
          <a:p>
            <a:fld id="{FBF56D9D-ED12-4452-8B8C-BC33C15D748B}" type="datetimeFigureOut">
              <a:rPr lang="en-US" smtClean="0"/>
              <a:t>8/11/2022</a:t>
            </a:fld>
            <a:endParaRPr lang="en-US" dirty="0"/>
          </a:p>
        </p:txBody>
      </p:sp>
      <p:sp>
        <p:nvSpPr>
          <p:cNvPr id="6" name="Footer Placeholder 5">
            <a:extLst>
              <a:ext uri="{FF2B5EF4-FFF2-40B4-BE49-F238E27FC236}">
                <a16:creationId xmlns:a16="http://schemas.microsoft.com/office/drawing/2014/main" id="{54944BA7-A825-400B-8C71-2A863D530E6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5ACEB18-14C6-429F-80A3-2E31155975C0}"/>
              </a:ext>
            </a:extLst>
          </p:cNvPr>
          <p:cNvSpPr>
            <a:spLocks noGrp="1"/>
          </p:cNvSpPr>
          <p:nvPr>
            <p:ph type="sldNum" sz="quarter" idx="12"/>
          </p:nvPr>
        </p:nvSpPr>
        <p:spPr/>
        <p:txBody>
          <a:bodyPr/>
          <a:lstStyle/>
          <a:p>
            <a:fld id="{3E3EB025-4D18-4E26-8176-3E38BDE1DE05}" type="slidenum">
              <a:rPr lang="en-US" smtClean="0"/>
              <a:t>‹#›</a:t>
            </a:fld>
            <a:endParaRPr lang="en-US" dirty="0"/>
          </a:p>
        </p:txBody>
      </p:sp>
    </p:spTree>
    <p:extLst>
      <p:ext uri="{BB962C8B-B14F-4D97-AF65-F5344CB8AC3E}">
        <p14:creationId xmlns:p14="http://schemas.microsoft.com/office/powerpoint/2010/main" val="11415441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57863-6412-4803-9012-D6A3591F433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AD7D249-F1D3-4623-B514-595A5A71BDB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14AAEE-A8C5-4B40-B580-588151D2341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5FFF367-C9F6-40EE-8601-2676149822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375CB11-DD99-463C-9DA1-CCD29F59BFF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E6276E9-87C3-4165-9E13-159C5BE2D47C}"/>
              </a:ext>
            </a:extLst>
          </p:cNvPr>
          <p:cNvSpPr>
            <a:spLocks noGrp="1"/>
          </p:cNvSpPr>
          <p:nvPr>
            <p:ph type="dt" sz="half" idx="10"/>
          </p:nvPr>
        </p:nvSpPr>
        <p:spPr/>
        <p:txBody>
          <a:bodyPr/>
          <a:lstStyle/>
          <a:p>
            <a:fld id="{FBF56D9D-ED12-4452-8B8C-BC33C15D748B}" type="datetimeFigureOut">
              <a:rPr lang="en-US" smtClean="0"/>
              <a:t>8/11/2022</a:t>
            </a:fld>
            <a:endParaRPr lang="en-US" dirty="0"/>
          </a:p>
        </p:txBody>
      </p:sp>
      <p:sp>
        <p:nvSpPr>
          <p:cNvPr id="8" name="Footer Placeholder 7">
            <a:extLst>
              <a:ext uri="{FF2B5EF4-FFF2-40B4-BE49-F238E27FC236}">
                <a16:creationId xmlns:a16="http://schemas.microsoft.com/office/drawing/2014/main" id="{D87FE279-64CD-41CB-967B-B3833289D34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2F2D4D13-C343-41F5-8D6A-310088808C08}"/>
              </a:ext>
            </a:extLst>
          </p:cNvPr>
          <p:cNvSpPr>
            <a:spLocks noGrp="1"/>
          </p:cNvSpPr>
          <p:nvPr>
            <p:ph type="sldNum" sz="quarter" idx="12"/>
          </p:nvPr>
        </p:nvSpPr>
        <p:spPr/>
        <p:txBody>
          <a:bodyPr/>
          <a:lstStyle/>
          <a:p>
            <a:fld id="{3E3EB025-4D18-4E26-8176-3E38BDE1DE05}" type="slidenum">
              <a:rPr lang="en-US" smtClean="0"/>
              <a:t>‹#›</a:t>
            </a:fld>
            <a:endParaRPr lang="en-US" dirty="0"/>
          </a:p>
        </p:txBody>
      </p:sp>
    </p:spTree>
    <p:extLst>
      <p:ext uri="{BB962C8B-B14F-4D97-AF65-F5344CB8AC3E}">
        <p14:creationId xmlns:p14="http://schemas.microsoft.com/office/powerpoint/2010/main" val="38368835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3448CB-0131-4AD6-81F2-4577953FDFB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53EB152-6EDD-4FF5-8305-D4FD881CB943}"/>
              </a:ext>
            </a:extLst>
          </p:cNvPr>
          <p:cNvSpPr>
            <a:spLocks noGrp="1"/>
          </p:cNvSpPr>
          <p:nvPr>
            <p:ph type="dt" sz="half" idx="10"/>
          </p:nvPr>
        </p:nvSpPr>
        <p:spPr/>
        <p:txBody>
          <a:bodyPr/>
          <a:lstStyle/>
          <a:p>
            <a:fld id="{FBF56D9D-ED12-4452-8B8C-BC33C15D748B}" type="datetimeFigureOut">
              <a:rPr lang="en-US" smtClean="0"/>
              <a:t>8/11/2022</a:t>
            </a:fld>
            <a:endParaRPr lang="en-US" dirty="0"/>
          </a:p>
        </p:txBody>
      </p:sp>
      <p:sp>
        <p:nvSpPr>
          <p:cNvPr id="4" name="Footer Placeholder 3">
            <a:extLst>
              <a:ext uri="{FF2B5EF4-FFF2-40B4-BE49-F238E27FC236}">
                <a16:creationId xmlns:a16="http://schemas.microsoft.com/office/drawing/2014/main" id="{4C247AD5-0418-46A2-A143-77D9BDB362DB}"/>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4F300EBD-5C60-4879-92AC-659F37FDF3FE}"/>
              </a:ext>
            </a:extLst>
          </p:cNvPr>
          <p:cNvSpPr>
            <a:spLocks noGrp="1"/>
          </p:cNvSpPr>
          <p:nvPr>
            <p:ph type="sldNum" sz="quarter" idx="12"/>
          </p:nvPr>
        </p:nvSpPr>
        <p:spPr/>
        <p:txBody>
          <a:bodyPr/>
          <a:lstStyle/>
          <a:p>
            <a:fld id="{3E3EB025-4D18-4E26-8176-3E38BDE1DE05}" type="slidenum">
              <a:rPr lang="en-US" smtClean="0"/>
              <a:t>‹#›</a:t>
            </a:fld>
            <a:endParaRPr lang="en-US" dirty="0"/>
          </a:p>
        </p:txBody>
      </p:sp>
    </p:spTree>
    <p:extLst>
      <p:ext uri="{BB962C8B-B14F-4D97-AF65-F5344CB8AC3E}">
        <p14:creationId xmlns:p14="http://schemas.microsoft.com/office/powerpoint/2010/main" val="4287917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91D85AA-7B55-4716-B58A-FEFDD18A56E3}"/>
              </a:ext>
            </a:extLst>
          </p:cNvPr>
          <p:cNvSpPr>
            <a:spLocks noGrp="1"/>
          </p:cNvSpPr>
          <p:nvPr>
            <p:ph type="dt" sz="half" idx="10"/>
          </p:nvPr>
        </p:nvSpPr>
        <p:spPr/>
        <p:txBody>
          <a:bodyPr/>
          <a:lstStyle/>
          <a:p>
            <a:fld id="{FBF56D9D-ED12-4452-8B8C-BC33C15D748B}" type="datetimeFigureOut">
              <a:rPr lang="en-US" smtClean="0"/>
              <a:t>8/11/2022</a:t>
            </a:fld>
            <a:endParaRPr lang="en-US" dirty="0"/>
          </a:p>
        </p:txBody>
      </p:sp>
      <p:sp>
        <p:nvSpPr>
          <p:cNvPr id="3" name="Footer Placeholder 2">
            <a:extLst>
              <a:ext uri="{FF2B5EF4-FFF2-40B4-BE49-F238E27FC236}">
                <a16:creationId xmlns:a16="http://schemas.microsoft.com/office/drawing/2014/main" id="{774272F9-2F36-4010-814F-684DE0CA3DD6}"/>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ADEC165-B70C-4589-89A8-38729A078F57}"/>
              </a:ext>
            </a:extLst>
          </p:cNvPr>
          <p:cNvSpPr>
            <a:spLocks noGrp="1"/>
          </p:cNvSpPr>
          <p:nvPr>
            <p:ph type="sldNum" sz="quarter" idx="12"/>
          </p:nvPr>
        </p:nvSpPr>
        <p:spPr/>
        <p:txBody>
          <a:bodyPr/>
          <a:lstStyle/>
          <a:p>
            <a:fld id="{3E3EB025-4D18-4E26-8176-3E38BDE1DE05}" type="slidenum">
              <a:rPr lang="en-US" smtClean="0"/>
              <a:t>‹#›</a:t>
            </a:fld>
            <a:endParaRPr lang="en-US" dirty="0"/>
          </a:p>
        </p:txBody>
      </p:sp>
    </p:spTree>
    <p:extLst>
      <p:ext uri="{BB962C8B-B14F-4D97-AF65-F5344CB8AC3E}">
        <p14:creationId xmlns:p14="http://schemas.microsoft.com/office/powerpoint/2010/main" val="2125644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F6F826-00C8-41E1-8452-6C5A3FA0A0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88C2E73-5256-4FDA-A965-0F7BF11E9BA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3F21385-6F8F-484A-88E4-FF45FCF81F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358A4F-5753-43AC-92B6-36096107A07A}"/>
              </a:ext>
            </a:extLst>
          </p:cNvPr>
          <p:cNvSpPr>
            <a:spLocks noGrp="1"/>
          </p:cNvSpPr>
          <p:nvPr>
            <p:ph type="dt" sz="half" idx="10"/>
          </p:nvPr>
        </p:nvSpPr>
        <p:spPr/>
        <p:txBody>
          <a:bodyPr/>
          <a:lstStyle/>
          <a:p>
            <a:fld id="{FBF56D9D-ED12-4452-8B8C-BC33C15D748B}" type="datetimeFigureOut">
              <a:rPr lang="en-US" smtClean="0"/>
              <a:t>8/11/2022</a:t>
            </a:fld>
            <a:endParaRPr lang="en-US" dirty="0"/>
          </a:p>
        </p:txBody>
      </p:sp>
      <p:sp>
        <p:nvSpPr>
          <p:cNvPr id="6" name="Footer Placeholder 5">
            <a:extLst>
              <a:ext uri="{FF2B5EF4-FFF2-40B4-BE49-F238E27FC236}">
                <a16:creationId xmlns:a16="http://schemas.microsoft.com/office/drawing/2014/main" id="{18F39444-D534-426A-A63B-4195A34D64B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8856850-5155-4404-AFDA-5E508AB20055}"/>
              </a:ext>
            </a:extLst>
          </p:cNvPr>
          <p:cNvSpPr>
            <a:spLocks noGrp="1"/>
          </p:cNvSpPr>
          <p:nvPr>
            <p:ph type="sldNum" sz="quarter" idx="12"/>
          </p:nvPr>
        </p:nvSpPr>
        <p:spPr/>
        <p:txBody>
          <a:bodyPr/>
          <a:lstStyle/>
          <a:p>
            <a:fld id="{3E3EB025-4D18-4E26-8176-3E38BDE1DE05}" type="slidenum">
              <a:rPr lang="en-US" smtClean="0"/>
              <a:t>‹#›</a:t>
            </a:fld>
            <a:endParaRPr lang="en-US" dirty="0"/>
          </a:p>
        </p:txBody>
      </p:sp>
    </p:spTree>
    <p:extLst>
      <p:ext uri="{BB962C8B-B14F-4D97-AF65-F5344CB8AC3E}">
        <p14:creationId xmlns:p14="http://schemas.microsoft.com/office/powerpoint/2010/main" val="86669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47B97-5914-44EC-904D-4CE6A1C50AC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50FB916-0BAE-4DBB-81B6-EF571281E8B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2F64D019-71A4-4AF7-A1A6-A2A78AC841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4ABC98-7E95-4710-84A1-DDEED044FDA4}"/>
              </a:ext>
            </a:extLst>
          </p:cNvPr>
          <p:cNvSpPr>
            <a:spLocks noGrp="1"/>
          </p:cNvSpPr>
          <p:nvPr>
            <p:ph type="dt" sz="half" idx="10"/>
          </p:nvPr>
        </p:nvSpPr>
        <p:spPr/>
        <p:txBody>
          <a:bodyPr/>
          <a:lstStyle/>
          <a:p>
            <a:fld id="{FBF56D9D-ED12-4452-8B8C-BC33C15D748B}" type="datetimeFigureOut">
              <a:rPr lang="en-US" smtClean="0"/>
              <a:t>8/11/2022</a:t>
            </a:fld>
            <a:endParaRPr lang="en-US" dirty="0"/>
          </a:p>
        </p:txBody>
      </p:sp>
      <p:sp>
        <p:nvSpPr>
          <p:cNvPr id="6" name="Footer Placeholder 5">
            <a:extLst>
              <a:ext uri="{FF2B5EF4-FFF2-40B4-BE49-F238E27FC236}">
                <a16:creationId xmlns:a16="http://schemas.microsoft.com/office/drawing/2014/main" id="{279831D9-2B90-498C-92D6-D2EC17FBD72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F4274D3-63CB-415A-B1E0-06C4B49FBAEF}"/>
              </a:ext>
            </a:extLst>
          </p:cNvPr>
          <p:cNvSpPr>
            <a:spLocks noGrp="1"/>
          </p:cNvSpPr>
          <p:nvPr>
            <p:ph type="sldNum" sz="quarter" idx="12"/>
          </p:nvPr>
        </p:nvSpPr>
        <p:spPr/>
        <p:txBody>
          <a:bodyPr/>
          <a:lstStyle/>
          <a:p>
            <a:fld id="{3E3EB025-4D18-4E26-8176-3E38BDE1DE05}" type="slidenum">
              <a:rPr lang="en-US" smtClean="0"/>
              <a:t>‹#›</a:t>
            </a:fld>
            <a:endParaRPr lang="en-US" dirty="0"/>
          </a:p>
        </p:txBody>
      </p:sp>
    </p:spTree>
    <p:extLst>
      <p:ext uri="{BB962C8B-B14F-4D97-AF65-F5344CB8AC3E}">
        <p14:creationId xmlns:p14="http://schemas.microsoft.com/office/powerpoint/2010/main" val="23008168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4A17792-5575-4D57-AA17-37182735FC0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33C6E2B-3547-4B5F-A400-C31DFF8F545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D71D70-AD1D-44B7-92B1-3C4E3D19558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F56D9D-ED12-4452-8B8C-BC33C15D748B}" type="datetimeFigureOut">
              <a:rPr lang="en-US" smtClean="0"/>
              <a:t>8/11/2022</a:t>
            </a:fld>
            <a:endParaRPr lang="en-US" dirty="0"/>
          </a:p>
        </p:txBody>
      </p:sp>
      <p:sp>
        <p:nvSpPr>
          <p:cNvPr id="5" name="Footer Placeholder 4">
            <a:extLst>
              <a:ext uri="{FF2B5EF4-FFF2-40B4-BE49-F238E27FC236}">
                <a16:creationId xmlns:a16="http://schemas.microsoft.com/office/drawing/2014/main" id="{062891F6-2DD4-4C4D-88B2-450DE2BA486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8C95E3FD-1534-4AAB-874A-F95880E9B5E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EB025-4D18-4E26-8176-3E38BDE1DE05}" type="slidenum">
              <a:rPr lang="en-US" smtClean="0"/>
              <a:t>‹#›</a:t>
            </a:fld>
            <a:endParaRPr lang="en-US" dirty="0"/>
          </a:p>
        </p:txBody>
      </p:sp>
    </p:spTree>
    <p:extLst>
      <p:ext uri="{BB962C8B-B14F-4D97-AF65-F5344CB8AC3E}">
        <p14:creationId xmlns:p14="http://schemas.microsoft.com/office/powerpoint/2010/main" val="27141877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public.gosa.ga.gov/noauth/extensions/DisciplineDashV1/DisciplineDashV1.html"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hyperlink" Target="https://public.gosa.ga.gov/noauth/extensions/SchoolGrades-Georgia/SchoolGrades-Georgia.html" TargetMode="External"/><Relationship Id="rId4" Type="http://schemas.openxmlformats.org/officeDocument/2006/relationships/hyperlink" Target="https://gosa.georgia.gov/high-school-graduate-outcomes-dashboard"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7.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hyperlink" Target="mailto:jkrishnan@gosa.ga.gov" TargetMode="External"/><Relationship Id="rId5" Type="http://schemas.openxmlformats.org/officeDocument/2006/relationships/hyperlink" Target="mailto:stacey.lutz@gosa.ga.gov" TargetMode="External"/><Relationship Id="rId4" Type="http://schemas.openxmlformats.org/officeDocument/2006/relationships/hyperlink" Target="mailto:monica.flamini@gosa.ga.gov"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gaawards.gosa.ga.gov/analytics/saw.dll?dashboard"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B5751-570A-462B-994F-0A58AE91E9AC}"/>
              </a:ext>
            </a:extLst>
          </p:cNvPr>
          <p:cNvSpPr>
            <a:spLocks noGrp="1"/>
          </p:cNvSpPr>
          <p:nvPr>
            <p:ph type="ctrTitle"/>
          </p:nvPr>
        </p:nvSpPr>
        <p:spPr>
          <a:xfrm>
            <a:off x="1524000" y="409919"/>
            <a:ext cx="9144000" cy="3019081"/>
          </a:xfrm>
        </p:spPr>
        <p:txBody>
          <a:bodyPr>
            <a:normAutofit fontScale="90000"/>
          </a:bodyPr>
          <a:lstStyle/>
          <a:p>
            <a:r>
              <a:rPr lang="en-US" b="1" dirty="0"/>
              <a:t>GA·AWARDS Data:</a:t>
            </a:r>
            <a:br>
              <a:rPr lang="en-US" b="1" dirty="0"/>
            </a:br>
            <a:r>
              <a:rPr lang="en-US" sz="4400" b="1" dirty="0"/>
              <a:t>Understanding the </a:t>
            </a:r>
            <a:br>
              <a:rPr lang="en-US" sz="4400" b="1" dirty="0"/>
            </a:br>
            <a:r>
              <a:rPr lang="en-US" sz="4400" b="1" dirty="0"/>
              <a:t>Governor’s Office of Student Achievement’s</a:t>
            </a:r>
            <a:br>
              <a:rPr lang="en-US" sz="4400" b="1" dirty="0"/>
            </a:br>
            <a:r>
              <a:rPr lang="en-US" sz="4400" b="1" dirty="0"/>
              <a:t>Report Card  &amp; Dashboards</a:t>
            </a:r>
          </a:p>
        </p:txBody>
      </p:sp>
      <p:sp>
        <p:nvSpPr>
          <p:cNvPr id="3" name="Subtitle 2">
            <a:extLst>
              <a:ext uri="{FF2B5EF4-FFF2-40B4-BE49-F238E27FC236}">
                <a16:creationId xmlns:a16="http://schemas.microsoft.com/office/drawing/2014/main" id="{820AFC5C-19EE-42C9-B646-FE38251C42BA}"/>
              </a:ext>
            </a:extLst>
          </p:cNvPr>
          <p:cNvSpPr>
            <a:spLocks noGrp="1"/>
          </p:cNvSpPr>
          <p:nvPr>
            <p:ph type="subTitle" idx="1"/>
          </p:nvPr>
        </p:nvSpPr>
        <p:spPr>
          <a:xfrm>
            <a:off x="1524000" y="3861962"/>
            <a:ext cx="9144000" cy="1296057"/>
          </a:xfrm>
        </p:spPr>
        <p:txBody>
          <a:bodyPr>
            <a:normAutofit fontScale="77500" lnSpcReduction="20000"/>
          </a:bodyPr>
          <a:lstStyle/>
          <a:p>
            <a:r>
              <a:rPr lang="en-US" dirty="0"/>
              <a:t>Jaya Krishnan – GA·AWARDS</a:t>
            </a:r>
          </a:p>
          <a:p>
            <a:r>
              <a:rPr lang="en-US" dirty="0"/>
              <a:t>Michael Moore – GA·AWARDS</a:t>
            </a:r>
          </a:p>
          <a:p>
            <a:r>
              <a:rPr lang="en-US" dirty="0"/>
              <a:t>Monica Flamini – Policy, Research, and Evaluation</a:t>
            </a:r>
          </a:p>
          <a:p>
            <a:r>
              <a:rPr lang="en-US" dirty="0"/>
              <a:t>Stacey Lutz – Director, Strategic Programs and Evaluations</a:t>
            </a:r>
          </a:p>
          <a:p>
            <a:endParaRPr lang="en-US" dirty="0"/>
          </a:p>
        </p:txBody>
      </p:sp>
      <p:pic>
        <p:nvPicPr>
          <p:cNvPr id="4" name="Picture 3" descr="A close up of a logo&#10;&#10;Description automatically generated">
            <a:extLst>
              <a:ext uri="{FF2B5EF4-FFF2-40B4-BE49-F238E27FC236}">
                <a16:creationId xmlns:a16="http://schemas.microsoft.com/office/drawing/2014/main" id="{7DF73E39-5BB2-47DC-A849-726102EF939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324475" y="5476875"/>
            <a:ext cx="1543050" cy="1219200"/>
          </a:xfrm>
          <a:prstGeom prst="rect">
            <a:avLst/>
          </a:prstGeom>
          <a:noFill/>
          <a:ln>
            <a:noFill/>
          </a:ln>
        </p:spPr>
      </p:pic>
    </p:spTree>
    <p:extLst>
      <p:ext uri="{BB962C8B-B14F-4D97-AF65-F5344CB8AC3E}">
        <p14:creationId xmlns:p14="http://schemas.microsoft.com/office/powerpoint/2010/main" val="20490240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F027E8-D281-44E4-AAB2-36E2D4F47662}"/>
              </a:ext>
            </a:extLst>
          </p:cNvPr>
          <p:cNvSpPr>
            <a:spLocks noGrp="1"/>
          </p:cNvSpPr>
          <p:nvPr>
            <p:ph type="title"/>
          </p:nvPr>
        </p:nvSpPr>
        <p:spPr>
          <a:xfrm>
            <a:off x="725078" y="246370"/>
            <a:ext cx="10515600" cy="1325563"/>
          </a:xfrm>
        </p:spPr>
        <p:txBody>
          <a:bodyPr/>
          <a:lstStyle/>
          <a:p>
            <a:r>
              <a:rPr lang="en-US" dirty="0"/>
              <a:t>Navigating the Report Card Dashboard</a:t>
            </a:r>
          </a:p>
        </p:txBody>
      </p:sp>
      <p:pic>
        <p:nvPicPr>
          <p:cNvPr id="4" name="Content Placeholder 3">
            <a:extLst>
              <a:ext uri="{FF2B5EF4-FFF2-40B4-BE49-F238E27FC236}">
                <a16:creationId xmlns:a16="http://schemas.microsoft.com/office/drawing/2014/main" id="{54D2DF88-8C6A-4BD5-9009-18937366FBA9}"/>
              </a:ext>
            </a:extLst>
          </p:cNvPr>
          <p:cNvPicPr>
            <a:picLocks noGrp="1" noChangeAspect="1"/>
          </p:cNvPicPr>
          <p:nvPr>
            <p:ph idx="1"/>
          </p:nvPr>
        </p:nvPicPr>
        <p:blipFill rotWithShape="1">
          <a:blip r:embed="rId2"/>
          <a:srcRect t="20654" r="38159"/>
          <a:stretch/>
        </p:blipFill>
        <p:spPr>
          <a:xfrm>
            <a:off x="1640265" y="1502738"/>
            <a:ext cx="9134572" cy="5267713"/>
          </a:xfrm>
          <a:prstGeom prst="rect">
            <a:avLst/>
          </a:prstGeom>
        </p:spPr>
      </p:pic>
      <p:sp>
        <p:nvSpPr>
          <p:cNvPr id="5" name="TextBox 4">
            <a:extLst>
              <a:ext uri="{FF2B5EF4-FFF2-40B4-BE49-F238E27FC236}">
                <a16:creationId xmlns:a16="http://schemas.microsoft.com/office/drawing/2014/main" id="{16C7F68B-08FB-4684-8DFC-AE92C26427FD}"/>
              </a:ext>
            </a:extLst>
          </p:cNvPr>
          <p:cNvSpPr txBox="1"/>
          <p:nvPr/>
        </p:nvSpPr>
        <p:spPr>
          <a:xfrm>
            <a:off x="300110" y="3864634"/>
            <a:ext cx="1263977" cy="646331"/>
          </a:xfrm>
          <a:prstGeom prst="rect">
            <a:avLst/>
          </a:prstGeom>
          <a:solidFill>
            <a:schemeClr val="accent2">
              <a:lumMod val="20000"/>
              <a:lumOff val="80000"/>
            </a:schemeClr>
          </a:solidFill>
          <a:ln>
            <a:solidFill>
              <a:srgbClr val="FF0000"/>
            </a:solidFill>
          </a:ln>
        </p:spPr>
        <p:txBody>
          <a:bodyPr wrap="square" rtlCol="0">
            <a:spAutoFit/>
          </a:bodyPr>
          <a:lstStyle/>
          <a:p>
            <a:pPr algn="ctr"/>
            <a:r>
              <a:rPr lang="en-US" dirty="0"/>
              <a:t>Data by Type</a:t>
            </a:r>
          </a:p>
        </p:txBody>
      </p:sp>
      <p:sp>
        <p:nvSpPr>
          <p:cNvPr id="6" name="Left Brace 5">
            <a:extLst>
              <a:ext uri="{FF2B5EF4-FFF2-40B4-BE49-F238E27FC236}">
                <a16:creationId xmlns:a16="http://schemas.microsoft.com/office/drawing/2014/main" id="{5852D304-FFA6-4166-8209-C85D04758753}"/>
              </a:ext>
            </a:extLst>
          </p:cNvPr>
          <p:cNvSpPr/>
          <p:nvPr/>
        </p:nvSpPr>
        <p:spPr>
          <a:xfrm>
            <a:off x="1640265" y="2612691"/>
            <a:ext cx="555591" cy="3150215"/>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8" name="TextBox 7">
            <a:extLst>
              <a:ext uri="{FF2B5EF4-FFF2-40B4-BE49-F238E27FC236}">
                <a16:creationId xmlns:a16="http://schemas.microsoft.com/office/drawing/2014/main" id="{E2C03E51-6205-4233-AF02-CC2E4C311E5C}"/>
              </a:ext>
            </a:extLst>
          </p:cNvPr>
          <p:cNvSpPr txBox="1"/>
          <p:nvPr/>
        </p:nvSpPr>
        <p:spPr>
          <a:xfrm>
            <a:off x="725078" y="1140381"/>
            <a:ext cx="11294097" cy="369332"/>
          </a:xfrm>
          <a:prstGeom prst="rect">
            <a:avLst/>
          </a:prstGeom>
          <a:noFill/>
        </p:spPr>
        <p:txBody>
          <a:bodyPr wrap="square">
            <a:spAutoFit/>
          </a:bodyPr>
          <a:lstStyle/>
          <a:p>
            <a:pPr marL="0" indent="0" algn="ctr">
              <a:buNone/>
            </a:pPr>
            <a:r>
              <a:rPr lang="en-US" sz="1800" i="1" dirty="0"/>
              <a:t>gosa.georgia.gov </a:t>
            </a:r>
            <a:r>
              <a:rPr lang="en-US" sz="1800" i="1" dirty="0">
                <a:sym typeface="Wingdings" panose="05000000000000000000" pitchFamily="2" charset="2"/>
              </a:rPr>
              <a:t> </a:t>
            </a:r>
            <a:r>
              <a:rPr lang="en-US" sz="1800" i="1" dirty="0"/>
              <a:t>Dashboards, Data, Report Card </a:t>
            </a:r>
            <a:r>
              <a:rPr lang="en-US" sz="1800" i="1" dirty="0">
                <a:sym typeface="Wingdings" panose="05000000000000000000" pitchFamily="2" charset="2"/>
              </a:rPr>
              <a:t> </a:t>
            </a:r>
            <a:r>
              <a:rPr lang="en-US" sz="1800" i="1" dirty="0"/>
              <a:t>Report Card  </a:t>
            </a:r>
            <a:r>
              <a:rPr lang="en-US" sz="1800" i="1" dirty="0">
                <a:sym typeface="Wingdings" panose="05000000000000000000" pitchFamily="2" charset="2"/>
              </a:rPr>
              <a:t> K-12 Public Schools </a:t>
            </a:r>
            <a:endParaRPr lang="en-US" sz="1800" i="1" dirty="0"/>
          </a:p>
        </p:txBody>
      </p:sp>
    </p:spTree>
    <p:extLst>
      <p:ext uri="{BB962C8B-B14F-4D97-AF65-F5344CB8AC3E}">
        <p14:creationId xmlns:p14="http://schemas.microsoft.com/office/powerpoint/2010/main" val="26698996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2A0A3-8B85-40E2-8904-35DB6FDBD986}"/>
              </a:ext>
            </a:extLst>
          </p:cNvPr>
          <p:cNvSpPr>
            <a:spLocks noGrp="1"/>
          </p:cNvSpPr>
          <p:nvPr>
            <p:ph type="title"/>
          </p:nvPr>
        </p:nvSpPr>
        <p:spPr>
          <a:xfrm>
            <a:off x="838200" y="423971"/>
            <a:ext cx="10515600" cy="1325563"/>
          </a:xfrm>
        </p:spPr>
        <p:txBody>
          <a:bodyPr/>
          <a:lstStyle/>
          <a:p>
            <a:r>
              <a:rPr lang="en-US" dirty="0"/>
              <a:t>Example</a:t>
            </a:r>
          </a:p>
        </p:txBody>
      </p:sp>
      <p:sp>
        <p:nvSpPr>
          <p:cNvPr id="3" name="Content Placeholder 2">
            <a:extLst>
              <a:ext uri="{FF2B5EF4-FFF2-40B4-BE49-F238E27FC236}">
                <a16:creationId xmlns:a16="http://schemas.microsoft.com/office/drawing/2014/main" id="{FE9215ED-3F9D-487C-98A4-2F0A61817E73}"/>
              </a:ext>
            </a:extLst>
          </p:cNvPr>
          <p:cNvSpPr>
            <a:spLocks noGrp="1"/>
          </p:cNvSpPr>
          <p:nvPr>
            <p:ph idx="1"/>
          </p:nvPr>
        </p:nvSpPr>
        <p:spPr/>
        <p:txBody>
          <a:bodyPr/>
          <a:lstStyle/>
          <a:p>
            <a:r>
              <a:rPr lang="en-US" dirty="0"/>
              <a:t>1. District: Atlanta Public Schools</a:t>
            </a:r>
          </a:p>
          <a:p>
            <a:r>
              <a:rPr lang="en-US" dirty="0"/>
              <a:t>2. School: Benteen Elementary</a:t>
            </a:r>
          </a:p>
          <a:p>
            <a:r>
              <a:rPr lang="en-US" dirty="0"/>
              <a:t>3. Georgia Assessments (Current) </a:t>
            </a:r>
          </a:p>
        </p:txBody>
      </p:sp>
      <p:pic>
        <p:nvPicPr>
          <p:cNvPr id="5" name="Picture 4">
            <a:extLst>
              <a:ext uri="{FF2B5EF4-FFF2-40B4-BE49-F238E27FC236}">
                <a16:creationId xmlns:a16="http://schemas.microsoft.com/office/drawing/2014/main" id="{4A0B73D8-74BE-498A-A071-706A061580F7}"/>
              </a:ext>
            </a:extLst>
          </p:cNvPr>
          <p:cNvPicPr>
            <a:picLocks noChangeAspect="1"/>
          </p:cNvPicPr>
          <p:nvPr/>
        </p:nvPicPr>
        <p:blipFill>
          <a:blip r:embed="rId2"/>
          <a:stretch>
            <a:fillRect/>
          </a:stretch>
        </p:blipFill>
        <p:spPr>
          <a:xfrm>
            <a:off x="6738969" y="1055986"/>
            <a:ext cx="4177270" cy="1943591"/>
          </a:xfrm>
          <a:prstGeom prst="rect">
            <a:avLst/>
          </a:prstGeom>
        </p:spPr>
      </p:pic>
      <p:cxnSp>
        <p:nvCxnSpPr>
          <p:cNvPr id="7" name="Straight Arrow Connector 6">
            <a:extLst>
              <a:ext uri="{FF2B5EF4-FFF2-40B4-BE49-F238E27FC236}">
                <a16:creationId xmlns:a16="http://schemas.microsoft.com/office/drawing/2014/main" id="{9E73A776-F32B-43B0-9029-3E5F06645407}"/>
              </a:ext>
            </a:extLst>
          </p:cNvPr>
          <p:cNvCxnSpPr>
            <a:cxnSpLocks/>
          </p:cNvCxnSpPr>
          <p:nvPr/>
        </p:nvCxnSpPr>
        <p:spPr>
          <a:xfrm flipV="1">
            <a:off x="5680953" y="1825625"/>
            <a:ext cx="1398577" cy="5965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C9D95D32-5A5D-48D1-9F54-CE6C8D4324EE}"/>
              </a:ext>
            </a:extLst>
          </p:cNvPr>
          <p:cNvSpPr txBox="1"/>
          <p:nvPr/>
        </p:nvSpPr>
        <p:spPr>
          <a:xfrm>
            <a:off x="7385303" y="1716176"/>
            <a:ext cx="2884602" cy="923330"/>
          </a:xfrm>
          <a:prstGeom prst="rect">
            <a:avLst/>
          </a:prstGeom>
          <a:solidFill>
            <a:schemeClr val="accent2">
              <a:lumMod val="40000"/>
              <a:lumOff val="60000"/>
            </a:schemeClr>
          </a:solidFill>
          <a:ln>
            <a:solidFill>
              <a:srgbClr val="FF0000"/>
            </a:solidFill>
          </a:ln>
        </p:spPr>
        <p:txBody>
          <a:bodyPr wrap="square" rtlCol="0">
            <a:spAutoFit/>
          </a:bodyPr>
          <a:lstStyle/>
          <a:p>
            <a:r>
              <a:rPr lang="en-US" dirty="0"/>
              <a:t>Type of school (ex: E, M, H) will inform what testing data is available (ex: EOC or EOG)</a:t>
            </a:r>
          </a:p>
        </p:txBody>
      </p:sp>
      <p:pic>
        <p:nvPicPr>
          <p:cNvPr id="14" name="Picture 13">
            <a:extLst>
              <a:ext uri="{FF2B5EF4-FFF2-40B4-BE49-F238E27FC236}">
                <a16:creationId xmlns:a16="http://schemas.microsoft.com/office/drawing/2014/main" id="{8F832258-BFC7-407A-9B5E-B8C3D6CB3FAD}"/>
              </a:ext>
            </a:extLst>
          </p:cNvPr>
          <p:cNvPicPr>
            <a:picLocks noChangeAspect="1"/>
          </p:cNvPicPr>
          <p:nvPr/>
        </p:nvPicPr>
        <p:blipFill>
          <a:blip r:embed="rId3"/>
          <a:stretch>
            <a:fillRect/>
          </a:stretch>
        </p:blipFill>
        <p:spPr>
          <a:xfrm>
            <a:off x="2011297" y="3395922"/>
            <a:ext cx="7962262" cy="3158763"/>
          </a:xfrm>
          <a:prstGeom prst="rect">
            <a:avLst/>
          </a:prstGeom>
        </p:spPr>
      </p:pic>
      <p:sp>
        <p:nvSpPr>
          <p:cNvPr id="15" name="TextBox 14">
            <a:extLst>
              <a:ext uri="{FF2B5EF4-FFF2-40B4-BE49-F238E27FC236}">
                <a16:creationId xmlns:a16="http://schemas.microsoft.com/office/drawing/2014/main" id="{B8B8AD31-2EC1-48E8-A47D-A8490ECD6DF2}"/>
              </a:ext>
            </a:extLst>
          </p:cNvPr>
          <p:cNvSpPr txBox="1"/>
          <p:nvPr/>
        </p:nvSpPr>
        <p:spPr>
          <a:xfrm>
            <a:off x="7717018" y="5341435"/>
            <a:ext cx="2884602" cy="923330"/>
          </a:xfrm>
          <a:prstGeom prst="rect">
            <a:avLst/>
          </a:prstGeom>
          <a:solidFill>
            <a:schemeClr val="accent2">
              <a:lumMod val="40000"/>
              <a:lumOff val="60000"/>
            </a:schemeClr>
          </a:solidFill>
          <a:ln>
            <a:solidFill>
              <a:srgbClr val="FF0000"/>
            </a:solidFill>
          </a:ln>
        </p:spPr>
        <p:txBody>
          <a:bodyPr wrap="square" rtlCol="0">
            <a:spAutoFit/>
          </a:bodyPr>
          <a:lstStyle/>
          <a:p>
            <a:r>
              <a:rPr lang="en-US" dirty="0"/>
              <a:t>Can export student performance data comparisons as Excel or PDF</a:t>
            </a:r>
          </a:p>
        </p:txBody>
      </p:sp>
      <p:cxnSp>
        <p:nvCxnSpPr>
          <p:cNvPr id="17" name="Straight Arrow Connector 16">
            <a:extLst>
              <a:ext uri="{FF2B5EF4-FFF2-40B4-BE49-F238E27FC236}">
                <a16:creationId xmlns:a16="http://schemas.microsoft.com/office/drawing/2014/main" id="{BA431783-6E23-4523-A3F4-60F4CDD8ADC6}"/>
              </a:ext>
            </a:extLst>
          </p:cNvPr>
          <p:cNvCxnSpPr>
            <a:cxnSpLocks/>
          </p:cNvCxnSpPr>
          <p:nvPr/>
        </p:nvCxnSpPr>
        <p:spPr>
          <a:xfrm>
            <a:off x="6208877" y="5253633"/>
            <a:ext cx="1624797" cy="38359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09050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E23B09-CEE1-478B-9FD9-B4A60B339E90}"/>
              </a:ext>
            </a:extLst>
          </p:cNvPr>
          <p:cNvSpPr>
            <a:spLocks noGrp="1"/>
          </p:cNvSpPr>
          <p:nvPr>
            <p:ph type="title"/>
          </p:nvPr>
        </p:nvSpPr>
        <p:spPr/>
        <p:txBody>
          <a:bodyPr/>
          <a:lstStyle/>
          <a:p>
            <a:r>
              <a:rPr lang="en-US" dirty="0"/>
              <a:t>Example Cont. </a:t>
            </a:r>
          </a:p>
        </p:txBody>
      </p:sp>
      <p:sp>
        <p:nvSpPr>
          <p:cNvPr id="3" name="Content Placeholder 2">
            <a:extLst>
              <a:ext uri="{FF2B5EF4-FFF2-40B4-BE49-F238E27FC236}">
                <a16:creationId xmlns:a16="http://schemas.microsoft.com/office/drawing/2014/main" id="{4361A362-0094-4F2D-94D0-CE995C70FC4D}"/>
              </a:ext>
            </a:extLst>
          </p:cNvPr>
          <p:cNvSpPr>
            <a:spLocks noGrp="1"/>
          </p:cNvSpPr>
          <p:nvPr>
            <p:ph idx="1"/>
          </p:nvPr>
        </p:nvSpPr>
        <p:spPr>
          <a:xfrm>
            <a:off x="638175" y="1577975"/>
            <a:ext cx="10515600" cy="4351338"/>
          </a:xfrm>
        </p:spPr>
        <p:txBody>
          <a:bodyPr/>
          <a:lstStyle/>
          <a:p>
            <a:r>
              <a:rPr lang="en-US" dirty="0"/>
              <a:t>1. Subgroup Type Description: Gender; Race/Ethnicity </a:t>
            </a:r>
          </a:p>
          <a:p>
            <a:r>
              <a:rPr lang="en-US" dirty="0"/>
              <a:t>2. Subject: Mathematics </a:t>
            </a:r>
          </a:p>
          <a:p>
            <a:r>
              <a:rPr lang="en-US" dirty="0"/>
              <a:t>3. Apply</a:t>
            </a:r>
          </a:p>
        </p:txBody>
      </p:sp>
      <p:pic>
        <p:nvPicPr>
          <p:cNvPr id="5" name="Picture 4">
            <a:extLst>
              <a:ext uri="{FF2B5EF4-FFF2-40B4-BE49-F238E27FC236}">
                <a16:creationId xmlns:a16="http://schemas.microsoft.com/office/drawing/2014/main" id="{145F3BCF-93BE-4485-A966-1F7552382103}"/>
              </a:ext>
            </a:extLst>
          </p:cNvPr>
          <p:cNvPicPr>
            <a:picLocks noChangeAspect="1"/>
          </p:cNvPicPr>
          <p:nvPr/>
        </p:nvPicPr>
        <p:blipFill>
          <a:blip r:embed="rId3"/>
          <a:stretch>
            <a:fillRect/>
          </a:stretch>
        </p:blipFill>
        <p:spPr>
          <a:xfrm>
            <a:off x="7048500" y="2181225"/>
            <a:ext cx="4505325" cy="2495550"/>
          </a:xfrm>
          <a:prstGeom prst="rect">
            <a:avLst/>
          </a:prstGeom>
        </p:spPr>
      </p:pic>
      <p:sp>
        <p:nvSpPr>
          <p:cNvPr id="7" name="TextBox 6">
            <a:extLst>
              <a:ext uri="{FF2B5EF4-FFF2-40B4-BE49-F238E27FC236}">
                <a16:creationId xmlns:a16="http://schemas.microsoft.com/office/drawing/2014/main" id="{FDAB0F7E-71F7-48C5-8383-792A6FC47675}"/>
              </a:ext>
            </a:extLst>
          </p:cNvPr>
          <p:cNvSpPr txBox="1"/>
          <p:nvPr/>
        </p:nvSpPr>
        <p:spPr>
          <a:xfrm>
            <a:off x="3434593" y="2830314"/>
            <a:ext cx="3417815" cy="923330"/>
          </a:xfrm>
          <a:prstGeom prst="rect">
            <a:avLst/>
          </a:prstGeom>
          <a:solidFill>
            <a:schemeClr val="accent2">
              <a:lumMod val="40000"/>
              <a:lumOff val="60000"/>
            </a:schemeClr>
          </a:solidFill>
          <a:ln>
            <a:solidFill>
              <a:srgbClr val="FF0000"/>
            </a:solidFill>
          </a:ln>
        </p:spPr>
        <p:txBody>
          <a:bodyPr wrap="square" rtlCol="0">
            <a:spAutoFit/>
          </a:bodyPr>
          <a:lstStyle/>
          <a:p>
            <a:pPr algn="ctr"/>
            <a:r>
              <a:rPr lang="en-US" b="1" dirty="0"/>
              <a:t>Unclick</a:t>
            </a:r>
            <a:r>
              <a:rPr lang="en-US" dirty="0"/>
              <a:t> box next to (All Column Values) to be able to select certain subgroup type descriptions</a:t>
            </a:r>
          </a:p>
        </p:txBody>
      </p:sp>
      <p:cxnSp>
        <p:nvCxnSpPr>
          <p:cNvPr id="9" name="Straight Arrow Connector 8">
            <a:extLst>
              <a:ext uri="{FF2B5EF4-FFF2-40B4-BE49-F238E27FC236}">
                <a16:creationId xmlns:a16="http://schemas.microsoft.com/office/drawing/2014/main" id="{33FB3EA2-4A14-4F4F-907B-B7FE5086CB18}"/>
              </a:ext>
            </a:extLst>
          </p:cNvPr>
          <p:cNvCxnSpPr/>
          <p:nvPr/>
        </p:nvCxnSpPr>
        <p:spPr>
          <a:xfrm>
            <a:off x="6579372" y="3035431"/>
            <a:ext cx="742164" cy="754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EA3130D7-7950-4B45-A71A-423F564EB8A8}"/>
              </a:ext>
            </a:extLst>
          </p:cNvPr>
          <p:cNvPicPr>
            <a:picLocks noChangeAspect="1"/>
          </p:cNvPicPr>
          <p:nvPr/>
        </p:nvPicPr>
        <p:blipFill rotWithShape="1">
          <a:blip r:embed="rId4"/>
          <a:srcRect t="14760"/>
          <a:stretch/>
        </p:blipFill>
        <p:spPr>
          <a:xfrm>
            <a:off x="838200" y="4834036"/>
            <a:ext cx="11172690" cy="1964730"/>
          </a:xfrm>
          <a:prstGeom prst="rect">
            <a:avLst/>
          </a:prstGeom>
        </p:spPr>
      </p:pic>
      <p:sp>
        <p:nvSpPr>
          <p:cNvPr id="12" name="Rectangle 11">
            <a:extLst>
              <a:ext uri="{FF2B5EF4-FFF2-40B4-BE49-F238E27FC236}">
                <a16:creationId xmlns:a16="http://schemas.microsoft.com/office/drawing/2014/main" id="{7B106750-9017-448D-9CD6-AD34E4035603}"/>
              </a:ext>
            </a:extLst>
          </p:cNvPr>
          <p:cNvSpPr/>
          <p:nvPr/>
        </p:nvSpPr>
        <p:spPr>
          <a:xfrm>
            <a:off x="6309360" y="5003959"/>
            <a:ext cx="270012" cy="40116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EB02E1E7-C704-4890-AF8C-82A7E1962AB4}"/>
              </a:ext>
            </a:extLst>
          </p:cNvPr>
          <p:cNvSpPr/>
          <p:nvPr/>
        </p:nvSpPr>
        <p:spPr>
          <a:xfrm>
            <a:off x="6309360" y="5762298"/>
            <a:ext cx="270012" cy="40116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E52BADEB-C801-4C31-B3B3-E44E0C8CD8F5}"/>
              </a:ext>
            </a:extLst>
          </p:cNvPr>
          <p:cNvSpPr/>
          <p:nvPr/>
        </p:nvSpPr>
        <p:spPr>
          <a:xfrm>
            <a:off x="7186530" y="5397579"/>
            <a:ext cx="555390" cy="40116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F17F7F2B-D9BA-4A8D-9D73-453627795D60}"/>
              </a:ext>
            </a:extLst>
          </p:cNvPr>
          <p:cNvSpPr/>
          <p:nvPr/>
        </p:nvSpPr>
        <p:spPr>
          <a:xfrm>
            <a:off x="8395570" y="5400199"/>
            <a:ext cx="555390" cy="40116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4421DC0A-48EA-45DD-926B-D36377A8C417}"/>
              </a:ext>
            </a:extLst>
          </p:cNvPr>
          <p:cNvSpPr/>
          <p:nvPr/>
        </p:nvSpPr>
        <p:spPr>
          <a:xfrm>
            <a:off x="9558118" y="5393770"/>
            <a:ext cx="449482" cy="40116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761970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1C5E8-ED38-40EF-BC11-078BC8B7E3CA}"/>
              </a:ext>
            </a:extLst>
          </p:cNvPr>
          <p:cNvSpPr>
            <a:spLocks noGrp="1"/>
          </p:cNvSpPr>
          <p:nvPr>
            <p:ph type="title"/>
          </p:nvPr>
        </p:nvSpPr>
        <p:spPr>
          <a:xfrm>
            <a:off x="337930" y="365126"/>
            <a:ext cx="11946835" cy="767936"/>
          </a:xfrm>
        </p:spPr>
        <p:txBody>
          <a:bodyPr>
            <a:noAutofit/>
          </a:bodyPr>
          <a:lstStyle/>
          <a:p>
            <a:r>
              <a:rPr lang="en-US" sz="3600" dirty="0"/>
              <a:t>Implications of Report Card Data for Your School/School District</a:t>
            </a:r>
          </a:p>
        </p:txBody>
      </p:sp>
      <p:sp>
        <p:nvSpPr>
          <p:cNvPr id="3" name="Content Placeholder 2">
            <a:extLst>
              <a:ext uri="{FF2B5EF4-FFF2-40B4-BE49-F238E27FC236}">
                <a16:creationId xmlns:a16="http://schemas.microsoft.com/office/drawing/2014/main" id="{35AC92E1-2365-4271-8F35-966DB80E92BE}"/>
              </a:ext>
            </a:extLst>
          </p:cNvPr>
          <p:cNvSpPr>
            <a:spLocks noGrp="1"/>
          </p:cNvSpPr>
          <p:nvPr>
            <p:ph idx="1"/>
          </p:nvPr>
        </p:nvSpPr>
        <p:spPr>
          <a:xfrm>
            <a:off x="767080" y="1292087"/>
            <a:ext cx="10515600" cy="4586575"/>
          </a:xfrm>
        </p:spPr>
        <p:txBody>
          <a:bodyPr>
            <a:normAutofit lnSpcReduction="10000"/>
          </a:bodyPr>
          <a:lstStyle/>
          <a:p>
            <a:pPr>
              <a:spcAft>
                <a:spcPts val="1200"/>
              </a:spcAft>
            </a:pPr>
            <a:r>
              <a:rPr lang="en-US" dirty="0"/>
              <a:t>If you have your laptop, look at your own school’s data on the Report Card and consider how this data can be useful.</a:t>
            </a:r>
          </a:p>
          <a:p>
            <a:pPr>
              <a:spcAft>
                <a:spcPts val="1200"/>
              </a:spcAft>
            </a:pPr>
            <a:r>
              <a:rPr lang="en-US" dirty="0"/>
              <a:t>If you don’t have a laptop, find a partner that does have a laptop and discuss the ways this data can be useful to your school/school district.</a:t>
            </a:r>
            <a:r>
              <a:rPr lang="en-US" strike="sngStrike" dirty="0"/>
              <a:t> </a:t>
            </a:r>
          </a:p>
          <a:p>
            <a:pPr>
              <a:spcAft>
                <a:spcPts val="1200"/>
              </a:spcAft>
            </a:pPr>
            <a:r>
              <a:rPr lang="en-US" dirty="0"/>
              <a:t>Share With Us:</a:t>
            </a:r>
          </a:p>
          <a:p>
            <a:pPr lvl="1">
              <a:spcAft>
                <a:spcPts val="600"/>
              </a:spcAft>
            </a:pPr>
            <a:r>
              <a:rPr lang="en-US" dirty="0"/>
              <a:t>How does this data help you with school improvement plans and other goals?</a:t>
            </a:r>
          </a:p>
          <a:p>
            <a:pPr lvl="1">
              <a:spcAft>
                <a:spcPts val="600"/>
              </a:spcAft>
            </a:pPr>
            <a:r>
              <a:rPr lang="en-US" dirty="0"/>
              <a:t>How can you share this data with your teaching staff in a way that is digestible and effective? </a:t>
            </a:r>
          </a:p>
          <a:p>
            <a:pPr lvl="1">
              <a:spcAft>
                <a:spcPts val="600"/>
              </a:spcAft>
            </a:pPr>
            <a:r>
              <a:rPr lang="en-US" dirty="0"/>
              <a:t>How can you communicate this data to the parents in your school and your community partners? </a:t>
            </a:r>
          </a:p>
        </p:txBody>
      </p:sp>
      <p:sp>
        <p:nvSpPr>
          <p:cNvPr id="5" name="TextBox 4">
            <a:extLst>
              <a:ext uri="{FF2B5EF4-FFF2-40B4-BE49-F238E27FC236}">
                <a16:creationId xmlns:a16="http://schemas.microsoft.com/office/drawing/2014/main" id="{E7F4BAD4-17F4-49C0-BACC-811A049B8835}"/>
              </a:ext>
            </a:extLst>
          </p:cNvPr>
          <p:cNvSpPr txBox="1"/>
          <p:nvPr/>
        </p:nvSpPr>
        <p:spPr>
          <a:xfrm>
            <a:off x="1754587" y="5768327"/>
            <a:ext cx="9113520" cy="923330"/>
          </a:xfrm>
          <a:prstGeom prst="rect">
            <a:avLst/>
          </a:prstGeom>
          <a:solidFill>
            <a:schemeClr val="accent2">
              <a:lumMod val="40000"/>
              <a:lumOff val="60000"/>
            </a:schemeClr>
          </a:solidFill>
        </p:spPr>
        <p:txBody>
          <a:bodyPr wrap="square">
            <a:spAutoFit/>
          </a:bodyPr>
          <a:lstStyle/>
          <a:p>
            <a:pPr marL="342900" indent="-342900">
              <a:buAutoNum type="arabicPeriod"/>
            </a:pPr>
            <a:r>
              <a:rPr lang="en-US" sz="1800" i="1" dirty="0"/>
              <a:t>gosa.georgia.gov </a:t>
            </a:r>
            <a:r>
              <a:rPr lang="en-US" sz="1800" i="1" dirty="0">
                <a:sym typeface="Wingdings" panose="05000000000000000000" pitchFamily="2" charset="2"/>
              </a:rPr>
              <a:t> </a:t>
            </a:r>
            <a:r>
              <a:rPr lang="en-US" sz="1800" i="1" dirty="0"/>
              <a:t>Dashboards, Data, Report Card </a:t>
            </a:r>
            <a:r>
              <a:rPr lang="en-US" sz="1800" i="1" dirty="0">
                <a:sym typeface="Wingdings" panose="05000000000000000000" pitchFamily="2" charset="2"/>
              </a:rPr>
              <a:t> </a:t>
            </a:r>
            <a:r>
              <a:rPr lang="en-US" sz="1800" i="1" dirty="0"/>
              <a:t>Report Card  </a:t>
            </a:r>
            <a:r>
              <a:rPr lang="en-US" sz="1800" i="1" dirty="0">
                <a:sym typeface="Wingdings" panose="05000000000000000000" pitchFamily="2" charset="2"/>
              </a:rPr>
              <a:t> K-12 Public Schools </a:t>
            </a:r>
          </a:p>
          <a:p>
            <a:pPr marL="342900" indent="-342900">
              <a:buAutoNum type="arabicPeriod"/>
            </a:pPr>
            <a:r>
              <a:rPr lang="en-US" sz="1800" i="1" dirty="0">
                <a:sym typeface="Wingdings" panose="05000000000000000000" pitchFamily="2" charset="2"/>
              </a:rPr>
              <a:t>Georgia Assessments (Cu</a:t>
            </a:r>
            <a:r>
              <a:rPr lang="en-US" i="1" dirty="0">
                <a:sym typeface="Wingdings" panose="05000000000000000000" pitchFamily="2" charset="2"/>
              </a:rPr>
              <a:t>rrent)</a:t>
            </a:r>
          </a:p>
          <a:p>
            <a:pPr marL="342900" indent="-342900">
              <a:buAutoNum type="arabicPeriod"/>
            </a:pPr>
            <a:r>
              <a:rPr lang="en-US" i="1" dirty="0">
                <a:sym typeface="Wingdings" panose="05000000000000000000" pitchFamily="2" charset="2"/>
              </a:rPr>
              <a:t>Select your district and school, then click Apply</a:t>
            </a:r>
            <a:endParaRPr lang="en-US" sz="1800" i="1" dirty="0"/>
          </a:p>
        </p:txBody>
      </p:sp>
    </p:spTree>
    <p:extLst>
      <p:ext uri="{BB962C8B-B14F-4D97-AF65-F5344CB8AC3E}">
        <p14:creationId xmlns:p14="http://schemas.microsoft.com/office/powerpoint/2010/main" val="16643687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3C604-1C5C-4EC5-8F3F-FA96CDD4AFE8}"/>
              </a:ext>
            </a:extLst>
          </p:cNvPr>
          <p:cNvSpPr>
            <a:spLocks noGrp="1"/>
          </p:cNvSpPr>
          <p:nvPr>
            <p:ph type="title"/>
          </p:nvPr>
        </p:nvSpPr>
        <p:spPr/>
        <p:txBody>
          <a:bodyPr/>
          <a:lstStyle/>
          <a:p>
            <a:r>
              <a:rPr lang="en-US" dirty="0"/>
              <a:t>Navigating Other GOSA</a:t>
            </a:r>
            <a:r>
              <a:rPr lang="en-US" dirty="0">
                <a:solidFill>
                  <a:srgbClr val="FF0000"/>
                </a:solidFill>
              </a:rPr>
              <a:t> </a:t>
            </a:r>
            <a:r>
              <a:rPr lang="en-US" dirty="0"/>
              <a:t>Dashboards</a:t>
            </a:r>
          </a:p>
        </p:txBody>
      </p:sp>
      <p:sp>
        <p:nvSpPr>
          <p:cNvPr id="3" name="Content Placeholder 2">
            <a:extLst>
              <a:ext uri="{FF2B5EF4-FFF2-40B4-BE49-F238E27FC236}">
                <a16:creationId xmlns:a16="http://schemas.microsoft.com/office/drawing/2014/main" id="{05883C73-1B69-4785-849C-F9E4B896231A}"/>
              </a:ext>
            </a:extLst>
          </p:cNvPr>
          <p:cNvSpPr>
            <a:spLocks noGrp="1"/>
          </p:cNvSpPr>
          <p:nvPr>
            <p:ph idx="1"/>
          </p:nvPr>
        </p:nvSpPr>
        <p:spPr>
          <a:xfrm>
            <a:off x="678180" y="1392515"/>
            <a:ext cx="10835640" cy="4921250"/>
          </a:xfrm>
        </p:spPr>
        <p:txBody>
          <a:bodyPr>
            <a:normAutofit fontScale="70000" lnSpcReduction="20000"/>
          </a:bodyPr>
          <a:lstStyle/>
          <a:p>
            <a:pPr marL="0" indent="0">
              <a:buNone/>
            </a:pPr>
            <a:r>
              <a:rPr lang="en-US" sz="2800" i="1" dirty="0"/>
              <a:t>gosa.georgia.gov </a:t>
            </a:r>
            <a:r>
              <a:rPr lang="en-US" sz="2800" i="1" dirty="0">
                <a:sym typeface="Wingdings" panose="05000000000000000000" pitchFamily="2" charset="2"/>
              </a:rPr>
              <a:t> </a:t>
            </a:r>
            <a:r>
              <a:rPr lang="en-US" sz="2800" i="1" dirty="0"/>
              <a:t>Dashboards, Data, Report Card </a:t>
            </a:r>
            <a:r>
              <a:rPr lang="en-US" sz="2800" i="1" dirty="0">
                <a:sym typeface="Wingdings" panose="05000000000000000000" pitchFamily="2" charset="2"/>
              </a:rPr>
              <a:t> </a:t>
            </a:r>
            <a:r>
              <a:rPr lang="en-US" sz="2800" i="1" dirty="0"/>
              <a:t>Data Dashboards</a:t>
            </a:r>
          </a:p>
          <a:p>
            <a:pPr marL="0" indent="0">
              <a:buNone/>
            </a:pPr>
            <a:endParaRPr lang="en-US" dirty="0"/>
          </a:p>
          <a:p>
            <a:r>
              <a:rPr lang="en-US" dirty="0"/>
              <a:t>1. </a:t>
            </a:r>
            <a:r>
              <a:rPr lang="en-US" dirty="0">
                <a:hlinkClick r:id="rId3"/>
              </a:rPr>
              <a:t>Discipline Dashboard</a:t>
            </a:r>
            <a:endParaRPr lang="en-US" dirty="0"/>
          </a:p>
          <a:p>
            <a:pPr lvl="1"/>
            <a:r>
              <a:rPr lang="en-US" dirty="0"/>
              <a:t>School Year: 2021</a:t>
            </a:r>
          </a:p>
          <a:p>
            <a:pPr lvl="1"/>
            <a:r>
              <a:rPr lang="en-US" dirty="0"/>
              <a:t>District: Harris County</a:t>
            </a:r>
          </a:p>
          <a:p>
            <a:pPr lvl="1"/>
            <a:r>
              <a:rPr lang="en-US" dirty="0"/>
              <a:t>School: Harris County High School</a:t>
            </a:r>
          </a:p>
          <a:p>
            <a:pPr lvl="1"/>
            <a:r>
              <a:rPr lang="en-US" dirty="0"/>
              <a:t>Subgroup: Disability Status</a:t>
            </a:r>
          </a:p>
          <a:p>
            <a:pPr marL="457200" lvl="1" indent="0">
              <a:buNone/>
            </a:pPr>
            <a:endParaRPr lang="en-US" dirty="0"/>
          </a:p>
          <a:p>
            <a:r>
              <a:rPr lang="en-US" dirty="0"/>
              <a:t>2. </a:t>
            </a:r>
            <a:r>
              <a:rPr lang="en-US" dirty="0">
                <a:hlinkClick r:id="rId4"/>
              </a:rPr>
              <a:t>High School Graduate Outcomes</a:t>
            </a:r>
            <a:endParaRPr lang="en-US" dirty="0"/>
          </a:p>
          <a:p>
            <a:pPr lvl="1"/>
            <a:r>
              <a:rPr lang="en-US" dirty="0"/>
              <a:t>School Year: 2018</a:t>
            </a:r>
          </a:p>
          <a:p>
            <a:pPr lvl="1"/>
            <a:r>
              <a:rPr lang="en-US" dirty="0"/>
              <a:t>District: Muscogee County</a:t>
            </a:r>
          </a:p>
          <a:p>
            <a:pPr lvl="1"/>
            <a:r>
              <a:rPr lang="en-US" dirty="0"/>
              <a:t>School: Northside High School</a:t>
            </a:r>
          </a:p>
          <a:p>
            <a:pPr marL="457200" lvl="1" indent="0">
              <a:buNone/>
            </a:pPr>
            <a:endParaRPr lang="en-US" dirty="0"/>
          </a:p>
          <a:p>
            <a:r>
              <a:rPr lang="en-US" dirty="0"/>
              <a:t>3. </a:t>
            </a:r>
            <a:r>
              <a:rPr lang="en-US" dirty="0">
                <a:hlinkClick r:id="rId5"/>
              </a:rPr>
              <a:t>School Grades</a:t>
            </a:r>
            <a:endParaRPr lang="en-US" dirty="0"/>
          </a:p>
          <a:p>
            <a:pPr lvl="1"/>
            <a:r>
              <a:rPr lang="en-US" dirty="0"/>
              <a:t>Click Schools</a:t>
            </a:r>
          </a:p>
          <a:p>
            <a:pPr lvl="1"/>
            <a:r>
              <a:rPr lang="en-US" dirty="0"/>
              <a:t>Filter by District: Ware County</a:t>
            </a:r>
          </a:p>
          <a:p>
            <a:pPr lvl="1"/>
            <a:r>
              <a:rPr lang="en-US" dirty="0"/>
              <a:t>Filter by School: Ware County Middle School </a:t>
            </a:r>
            <a:r>
              <a:rPr lang="en-US" dirty="0">
                <a:sym typeface="Wingdings" panose="05000000000000000000" pitchFamily="2" charset="2"/>
              </a:rPr>
              <a:t> CLICK</a:t>
            </a:r>
          </a:p>
          <a:p>
            <a:pPr lvl="1"/>
            <a:r>
              <a:rPr lang="en-US" dirty="0">
                <a:sym typeface="Wingdings" panose="05000000000000000000" pitchFamily="2" charset="2"/>
              </a:rPr>
              <a:t>Scroll to Compare to Other Schools/Districts  ENTER Appling County Middle School</a:t>
            </a:r>
            <a:endParaRPr lang="en-US" dirty="0"/>
          </a:p>
        </p:txBody>
      </p:sp>
    </p:spTree>
    <p:extLst>
      <p:ext uri="{BB962C8B-B14F-4D97-AF65-F5344CB8AC3E}">
        <p14:creationId xmlns:p14="http://schemas.microsoft.com/office/powerpoint/2010/main" val="374318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13" end="13"/>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4" end="14"/>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5" end="15"/>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6" end="16"/>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17" end="1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1C5E8-ED38-40EF-BC11-078BC8B7E3CA}"/>
              </a:ext>
            </a:extLst>
          </p:cNvPr>
          <p:cNvSpPr>
            <a:spLocks noGrp="1"/>
          </p:cNvSpPr>
          <p:nvPr>
            <p:ph type="title"/>
          </p:nvPr>
        </p:nvSpPr>
        <p:spPr/>
        <p:txBody>
          <a:bodyPr/>
          <a:lstStyle/>
          <a:p>
            <a:r>
              <a:rPr lang="en-US" dirty="0"/>
              <a:t>Usefulness of Other GOSA Dashboards</a:t>
            </a:r>
            <a:endParaRPr lang="en-US" strike="sngStrike" dirty="0"/>
          </a:p>
        </p:txBody>
      </p:sp>
      <p:sp>
        <p:nvSpPr>
          <p:cNvPr id="3" name="Content Placeholder 2">
            <a:extLst>
              <a:ext uri="{FF2B5EF4-FFF2-40B4-BE49-F238E27FC236}">
                <a16:creationId xmlns:a16="http://schemas.microsoft.com/office/drawing/2014/main" id="{35AC92E1-2365-4271-8F35-966DB80E92BE}"/>
              </a:ext>
            </a:extLst>
          </p:cNvPr>
          <p:cNvSpPr>
            <a:spLocks noGrp="1"/>
          </p:cNvSpPr>
          <p:nvPr>
            <p:ph idx="1"/>
          </p:nvPr>
        </p:nvSpPr>
        <p:spPr>
          <a:xfrm>
            <a:off x="767080" y="1527324"/>
            <a:ext cx="10515600" cy="4351338"/>
          </a:xfrm>
        </p:spPr>
        <p:txBody>
          <a:bodyPr>
            <a:normAutofit fontScale="92500" lnSpcReduction="20000"/>
          </a:bodyPr>
          <a:lstStyle/>
          <a:p>
            <a:r>
              <a:rPr lang="en-US" dirty="0"/>
              <a:t>If you have your laptop, look at your own school’s data on dashboards described below and consider how this data can be used to meet school/school district goals. </a:t>
            </a:r>
          </a:p>
          <a:p>
            <a:r>
              <a:rPr lang="en-US" dirty="0"/>
              <a:t>If you don’t have a laptop, find a partner that does have a laptop and discuss how this data can be used to improve outcomes/meet goals.</a:t>
            </a:r>
            <a:endParaRPr lang="en-US" strike="sngStrike" dirty="0"/>
          </a:p>
          <a:p>
            <a:r>
              <a:rPr lang="en-US" dirty="0"/>
              <a:t>Share With Us:</a:t>
            </a:r>
          </a:p>
          <a:p>
            <a:pPr lvl="1"/>
            <a:r>
              <a:rPr lang="en-US" i="1" dirty="0"/>
              <a:t>Graduate Outcomes</a:t>
            </a:r>
            <a:r>
              <a:rPr lang="en-US" dirty="0"/>
              <a:t>: </a:t>
            </a:r>
          </a:p>
          <a:p>
            <a:pPr lvl="2"/>
            <a:r>
              <a:rPr lang="en-US" dirty="0"/>
              <a:t>How does data around students’ college enrollment patterns (USG vs. TCSG) inform your practice?</a:t>
            </a:r>
          </a:p>
          <a:p>
            <a:pPr lvl="1"/>
            <a:r>
              <a:rPr lang="en-US" i="1" dirty="0"/>
              <a:t>Discipline</a:t>
            </a:r>
            <a:r>
              <a:rPr lang="en-US" dirty="0"/>
              <a:t>: </a:t>
            </a:r>
          </a:p>
          <a:p>
            <a:pPr lvl="2"/>
            <a:r>
              <a:rPr lang="en-US" dirty="0"/>
              <a:t>Discuss how school/district policies might need to change based on ISS and OSS in your school/district.  How can you communicate with teachers this data in a way that is useful and practical?</a:t>
            </a:r>
            <a:endParaRPr lang="en-US" strike="sngStrike" dirty="0"/>
          </a:p>
          <a:p>
            <a:pPr lvl="1"/>
            <a:r>
              <a:rPr lang="en-US" i="1" dirty="0"/>
              <a:t>School Grades</a:t>
            </a:r>
            <a:r>
              <a:rPr lang="en-US" dirty="0"/>
              <a:t>: </a:t>
            </a:r>
          </a:p>
          <a:p>
            <a:pPr lvl="2"/>
            <a:r>
              <a:rPr lang="en-US" dirty="0"/>
              <a:t>How can you communicate to parents and community partners what this data means? </a:t>
            </a:r>
            <a:endParaRPr lang="en-US" strike="sngStrike" dirty="0"/>
          </a:p>
        </p:txBody>
      </p:sp>
      <p:sp>
        <p:nvSpPr>
          <p:cNvPr id="5" name="TextBox 4">
            <a:extLst>
              <a:ext uri="{FF2B5EF4-FFF2-40B4-BE49-F238E27FC236}">
                <a16:creationId xmlns:a16="http://schemas.microsoft.com/office/drawing/2014/main" id="{E7F4BAD4-17F4-49C0-BACC-811A049B8835}"/>
              </a:ext>
            </a:extLst>
          </p:cNvPr>
          <p:cNvSpPr txBox="1"/>
          <p:nvPr/>
        </p:nvSpPr>
        <p:spPr>
          <a:xfrm>
            <a:off x="3505409" y="6027805"/>
            <a:ext cx="5181181" cy="369332"/>
          </a:xfrm>
          <a:prstGeom prst="rect">
            <a:avLst/>
          </a:prstGeom>
          <a:solidFill>
            <a:schemeClr val="accent2">
              <a:lumMod val="40000"/>
              <a:lumOff val="60000"/>
            </a:schemeClr>
          </a:solidFill>
        </p:spPr>
        <p:txBody>
          <a:bodyPr wrap="square">
            <a:spAutoFit/>
          </a:bodyPr>
          <a:lstStyle/>
          <a:p>
            <a:r>
              <a:rPr lang="en-US" sz="1800" i="1" dirty="0"/>
              <a:t>gosa.georgia.gov </a:t>
            </a:r>
            <a:r>
              <a:rPr lang="en-US" sz="1800" i="1" dirty="0">
                <a:sym typeface="Wingdings" panose="05000000000000000000" pitchFamily="2" charset="2"/>
              </a:rPr>
              <a:t> </a:t>
            </a:r>
            <a:r>
              <a:rPr lang="en-US" sz="1800" i="1" dirty="0"/>
              <a:t>Dashboards, Data, Report Card </a:t>
            </a:r>
            <a:endParaRPr lang="en-US" sz="1800" i="1" dirty="0">
              <a:sym typeface="Wingdings" panose="05000000000000000000" pitchFamily="2" charset="2"/>
            </a:endParaRPr>
          </a:p>
        </p:txBody>
      </p:sp>
    </p:spTree>
    <p:extLst>
      <p:ext uri="{BB962C8B-B14F-4D97-AF65-F5344CB8AC3E}">
        <p14:creationId xmlns:p14="http://schemas.microsoft.com/office/powerpoint/2010/main" val="38139805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AE751C-180E-4F91-BAE6-92A0518A0E54}"/>
              </a:ext>
            </a:extLst>
          </p:cNvPr>
          <p:cNvSpPr>
            <a:spLocks noGrp="1"/>
          </p:cNvSpPr>
          <p:nvPr>
            <p:ph type="title"/>
          </p:nvPr>
        </p:nvSpPr>
        <p:spPr/>
        <p:txBody>
          <a:bodyPr/>
          <a:lstStyle/>
          <a:p>
            <a:r>
              <a:rPr lang="en-US" dirty="0"/>
              <a:t>Downloadable Data &amp; Additional Resources</a:t>
            </a:r>
          </a:p>
        </p:txBody>
      </p:sp>
      <p:sp>
        <p:nvSpPr>
          <p:cNvPr id="3" name="Content Placeholder 2">
            <a:extLst>
              <a:ext uri="{FF2B5EF4-FFF2-40B4-BE49-F238E27FC236}">
                <a16:creationId xmlns:a16="http://schemas.microsoft.com/office/drawing/2014/main" id="{55AD2A5A-CE9E-469B-A23E-715AEC4947A0}"/>
              </a:ext>
            </a:extLst>
          </p:cNvPr>
          <p:cNvSpPr>
            <a:spLocks noGrp="1"/>
          </p:cNvSpPr>
          <p:nvPr>
            <p:ph idx="1"/>
          </p:nvPr>
        </p:nvSpPr>
        <p:spPr>
          <a:xfrm>
            <a:off x="387211" y="1913173"/>
            <a:ext cx="13261644" cy="7145289"/>
          </a:xfrm>
        </p:spPr>
        <p:txBody>
          <a:bodyPr/>
          <a:lstStyle/>
          <a:p>
            <a:pPr marL="0" indent="0">
              <a:buNone/>
            </a:pPr>
            <a:r>
              <a:rPr lang="en-US" sz="2800" i="1" dirty="0"/>
              <a:t>gosa.georgia.gov </a:t>
            </a:r>
            <a:r>
              <a:rPr lang="en-US" sz="2800" i="1" dirty="0">
                <a:sym typeface="Wingdings" panose="05000000000000000000" pitchFamily="2" charset="2"/>
              </a:rPr>
              <a:t> </a:t>
            </a:r>
            <a:r>
              <a:rPr lang="en-US" sz="2800" i="1" dirty="0"/>
              <a:t>Dashboards, Data, Report Card </a:t>
            </a:r>
            <a:r>
              <a:rPr lang="en-US" sz="2800" i="1" dirty="0">
                <a:sym typeface="Wingdings" panose="05000000000000000000" pitchFamily="2" charset="2"/>
              </a:rPr>
              <a:t> Downloadable </a:t>
            </a:r>
            <a:r>
              <a:rPr lang="en-US" sz="2800" i="1" dirty="0"/>
              <a:t>Data</a:t>
            </a:r>
            <a:endParaRPr lang="en-US" i="1" dirty="0"/>
          </a:p>
          <a:p>
            <a:r>
              <a:rPr lang="en-US" dirty="0"/>
              <a:t>Certified Personnel </a:t>
            </a:r>
            <a:endParaRPr lang="en-US" sz="2800" dirty="0"/>
          </a:p>
          <a:p>
            <a:pPr marL="0" indent="0">
              <a:buNone/>
            </a:pPr>
            <a:endParaRPr lang="en-US" dirty="0"/>
          </a:p>
        </p:txBody>
      </p:sp>
      <p:pic>
        <p:nvPicPr>
          <p:cNvPr id="5" name="Picture 4">
            <a:extLst>
              <a:ext uri="{FF2B5EF4-FFF2-40B4-BE49-F238E27FC236}">
                <a16:creationId xmlns:a16="http://schemas.microsoft.com/office/drawing/2014/main" id="{FD85B531-894F-4458-9CBE-AA07F7E7F5B0}"/>
              </a:ext>
            </a:extLst>
          </p:cNvPr>
          <p:cNvPicPr>
            <a:picLocks noChangeAspect="1"/>
          </p:cNvPicPr>
          <p:nvPr/>
        </p:nvPicPr>
        <p:blipFill>
          <a:blip r:embed="rId3"/>
          <a:stretch>
            <a:fillRect/>
          </a:stretch>
        </p:blipFill>
        <p:spPr>
          <a:xfrm>
            <a:off x="290256" y="2835613"/>
            <a:ext cx="7989192" cy="2670242"/>
          </a:xfrm>
          <a:prstGeom prst="rect">
            <a:avLst/>
          </a:prstGeom>
        </p:spPr>
      </p:pic>
      <p:sp>
        <p:nvSpPr>
          <p:cNvPr id="6" name="TextBox 5">
            <a:extLst>
              <a:ext uri="{FF2B5EF4-FFF2-40B4-BE49-F238E27FC236}">
                <a16:creationId xmlns:a16="http://schemas.microsoft.com/office/drawing/2014/main" id="{69228CDA-F88A-4A96-9407-AF7F74E7C745}"/>
              </a:ext>
            </a:extLst>
          </p:cNvPr>
          <p:cNvSpPr txBox="1"/>
          <p:nvPr/>
        </p:nvSpPr>
        <p:spPr>
          <a:xfrm>
            <a:off x="2102488" y="4268753"/>
            <a:ext cx="3993512" cy="646331"/>
          </a:xfrm>
          <a:prstGeom prst="rect">
            <a:avLst/>
          </a:prstGeom>
          <a:solidFill>
            <a:schemeClr val="accent2">
              <a:lumMod val="40000"/>
              <a:lumOff val="60000"/>
            </a:schemeClr>
          </a:solidFill>
          <a:ln>
            <a:solidFill>
              <a:srgbClr val="FF0000"/>
            </a:solidFill>
          </a:ln>
        </p:spPr>
        <p:txBody>
          <a:bodyPr wrap="square" rtlCol="0">
            <a:spAutoFit/>
          </a:bodyPr>
          <a:lstStyle/>
          <a:p>
            <a:pPr algn="ctr"/>
            <a:r>
              <a:rPr lang="en-US" dirty="0"/>
              <a:t>Click on the school year to download the data</a:t>
            </a:r>
          </a:p>
        </p:txBody>
      </p:sp>
      <p:cxnSp>
        <p:nvCxnSpPr>
          <p:cNvPr id="8" name="Straight Arrow Connector 7">
            <a:extLst>
              <a:ext uri="{FF2B5EF4-FFF2-40B4-BE49-F238E27FC236}">
                <a16:creationId xmlns:a16="http://schemas.microsoft.com/office/drawing/2014/main" id="{9FC12BA8-FADC-4CCD-BC42-3803A4BCCEC1}"/>
              </a:ext>
            </a:extLst>
          </p:cNvPr>
          <p:cNvCxnSpPr>
            <a:cxnSpLocks/>
          </p:cNvCxnSpPr>
          <p:nvPr/>
        </p:nvCxnSpPr>
        <p:spPr>
          <a:xfrm flipV="1">
            <a:off x="5857652" y="4268753"/>
            <a:ext cx="1233812" cy="4791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B5FA3A3C-28D2-49B7-BF17-4665DF27AC55}"/>
              </a:ext>
            </a:extLst>
          </p:cNvPr>
          <p:cNvPicPr>
            <a:picLocks noChangeAspect="1"/>
          </p:cNvPicPr>
          <p:nvPr/>
        </p:nvPicPr>
        <p:blipFill>
          <a:blip r:embed="rId4"/>
          <a:stretch>
            <a:fillRect/>
          </a:stretch>
        </p:blipFill>
        <p:spPr>
          <a:xfrm>
            <a:off x="207203" y="1913172"/>
            <a:ext cx="11777274" cy="4110825"/>
          </a:xfrm>
          <a:prstGeom prst="rect">
            <a:avLst/>
          </a:prstGeom>
        </p:spPr>
      </p:pic>
    </p:spTree>
    <p:extLst>
      <p:ext uri="{BB962C8B-B14F-4D97-AF65-F5344CB8AC3E}">
        <p14:creationId xmlns:p14="http://schemas.microsoft.com/office/powerpoint/2010/main" val="1503286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3EB57E-E12E-4930-8453-C4B67D1720CC}"/>
              </a:ext>
            </a:extLst>
          </p:cNvPr>
          <p:cNvSpPr>
            <a:spLocks noGrp="1"/>
          </p:cNvSpPr>
          <p:nvPr>
            <p:ph type="title"/>
          </p:nvPr>
        </p:nvSpPr>
        <p:spPr/>
        <p:txBody>
          <a:bodyPr/>
          <a:lstStyle/>
          <a:p>
            <a:r>
              <a:rPr lang="en-US" dirty="0"/>
              <a:t>Questions and Contact Information</a:t>
            </a:r>
          </a:p>
        </p:txBody>
      </p:sp>
      <p:pic>
        <p:nvPicPr>
          <p:cNvPr id="5" name="Content Placeholder 4" descr="Questions with solid fill">
            <a:extLst>
              <a:ext uri="{FF2B5EF4-FFF2-40B4-BE49-F238E27FC236}">
                <a16:creationId xmlns:a16="http://schemas.microsoft.com/office/drawing/2014/main" id="{25EFABA1-E4A5-4C01-8F9C-9B66726BA8A4}"/>
              </a:ext>
            </a:extLst>
          </p:cNvPr>
          <p:cNvPicPr>
            <a:picLocks noGrp="1" noChangeAspect="1"/>
          </p:cNvPicPr>
          <p:nvPr>
            <p:ph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4157" y="2350727"/>
            <a:ext cx="2857500" cy="2857500"/>
          </a:xfrm>
        </p:spPr>
      </p:pic>
      <p:sp>
        <p:nvSpPr>
          <p:cNvPr id="7" name="TextBox 6">
            <a:extLst>
              <a:ext uri="{FF2B5EF4-FFF2-40B4-BE49-F238E27FC236}">
                <a16:creationId xmlns:a16="http://schemas.microsoft.com/office/drawing/2014/main" id="{FA07BEB2-81DB-4BEB-B5D9-4B69D697E4C2}"/>
              </a:ext>
            </a:extLst>
          </p:cNvPr>
          <p:cNvSpPr txBox="1"/>
          <p:nvPr/>
        </p:nvSpPr>
        <p:spPr>
          <a:xfrm>
            <a:off x="2721009" y="1905506"/>
            <a:ext cx="4243862" cy="1415772"/>
          </a:xfrm>
          <a:prstGeom prst="rect">
            <a:avLst/>
          </a:prstGeom>
          <a:solidFill>
            <a:schemeClr val="tx2">
              <a:lumMod val="20000"/>
              <a:lumOff val="80000"/>
            </a:schemeClr>
          </a:solidFill>
        </p:spPr>
        <p:txBody>
          <a:bodyPr wrap="square">
            <a:spAutoFit/>
          </a:bodyPr>
          <a:lstStyle/>
          <a:p>
            <a:pPr marL="0" marR="0">
              <a:spcBef>
                <a:spcPts val="0"/>
              </a:spcBef>
              <a:spcAft>
                <a:spcPts val="0"/>
              </a:spcAft>
            </a:pPr>
            <a:r>
              <a:rPr lang="en-US" b="1" dirty="0">
                <a:effectLst/>
                <a:latin typeface="Arial" panose="020B0604020202020204" pitchFamily="34" charset="0"/>
                <a:ea typeface="Times New Roman" panose="02020603050405020304" pitchFamily="18" charset="0"/>
                <a:cs typeface="Times New Roman" panose="02020603050405020304" pitchFamily="18" charset="0"/>
              </a:rPr>
              <a:t>Monica Flamini, PhD.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600" dirty="0">
                <a:effectLst/>
                <a:latin typeface="Arial" panose="020B0604020202020204" pitchFamily="34" charset="0"/>
                <a:ea typeface="Times New Roman" panose="02020603050405020304" pitchFamily="18" charset="0"/>
                <a:cs typeface="Times New Roman" panose="02020603050405020304" pitchFamily="18" charset="0"/>
              </a:rPr>
              <a:t>Research &amp; Policy Analyst</a:t>
            </a:r>
          </a:p>
          <a:p>
            <a:pPr marL="0" marR="0">
              <a:spcBef>
                <a:spcPts val="0"/>
              </a:spcBef>
              <a:spcAft>
                <a:spcPts val="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b="1" dirty="0">
                <a:effectLst/>
                <a:latin typeface="Arial" panose="020B0604020202020204" pitchFamily="34" charset="0"/>
                <a:ea typeface="Times New Roman" panose="02020603050405020304" pitchFamily="18" charset="0"/>
                <a:cs typeface="Times New Roman" panose="02020603050405020304" pitchFamily="18" charset="0"/>
              </a:rPr>
              <a:t>Phone</a:t>
            </a:r>
            <a:r>
              <a:rPr lang="en-US" dirty="0">
                <a:solidFill>
                  <a:srgbClr val="2F5496"/>
                </a:solidFill>
                <a:effectLst/>
                <a:latin typeface="Arial" panose="020B0604020202020204" pitchFamily="34" charset="0"/>
                <a:ea typeface="Times New Roman" panose="02020603050405020304" pitchFamily="18" charset="0"/>
                <a:cs typeface="Times New Roman" panose="02020603050405020304" pitchFamily="18" charset="0"/>
              </a:rPr>
              <a:t>: </a:t>
            </a:r>
            <a:r>
              <a:rPr lang="en-US" dirty="0">
                <a:effectLst/>
                <a:latin typeface="Arial" panose="020B0604020202020204" pitchFamily="34" charset="0"/>
                <a:ea typeface="Times New Roman" panose="02020603050405020304" pitchFamily="18" charset="0"/>
                <a:cs typeface="Times New Roman" panose="02020603050405020304" pitchFamily="18" charset="0"/>
              </a:rPr>
              <a:t>404.640.1051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b="1" dirty="0">
                <a:effectLst/>
                <a:latin typeface="Arial" panose="020B0604020202020204" pitchFamily="34" charset="0"/>
                <a:ea typeface="Times New Roman" panose="02020603050405020304" pitchFamily="18" charset="0"/>
                <a:cs typeface="Times New Roman" panose="02020603050405020304" pitchFamily="18" charset="0"/>
              </a:rPr>
              <a:t>Email</a:t>
            </a:r>
            <a:r>
              <a:rPr lang="en-US" dirty="0">
                <a:effectLst/>
                <a:latin typeface="Arial" panose="020B0604020202020204" pitchFamily="34" charset="0"/>
                <a:ea typeface="Times New Roman" panose="02020603050405020304" pitchFamily="18" charset="0"/>
                <a:cs typeface="Times New Roman" panose="02020603050405020304" pitchFamily="18" charset="0"/>
              </a:rPr>
              <a:t>: </a:t>
            </a:r>
            <a:r>
              <a:rPr lang="en-US" dirty="0">
                <a:effectLst/>
                <a:latin typeface="Arial" panose="020B0604020202020204" pitchFamily="34" charset="0"/>
                <a:ea typeface="Times New Roman" panose="02020603050405020304" pitchFamily="18" charset="0"/>
                <a:cs typeface="Times New Roman" panose="02020603050405020304" pitchFamily="18" charset="0"/>
                <a:hlinkClick r:id="rId4"/>
              </a:rPr>
              <a:t>monica.flamini@gosa.ga.gov</a:t>
            </a:r>
            <a:r>
              <a:rPr lang="en-US"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TextBox 10">
            <a:extLst>
              <a:ext uri="{FF2B5EF4-FFF2-40B4-BE49-F238E27FC236}">
                <a16:creationId xmlns:a16="http://schemas.microsoft.com/office/drawing/2014/main" id="{0CC87EDA-7B18-432F-A64B-BBE2BAEE58D2}"/>
              </a:ext>
            </a:extLst>
          </p:cNvPr>
          <p:cNvSpPr txBox="1"/>
          <p:nvPr/>
        </p:nvSpPr>
        <p:spPr>
          <a:xfrm>
            <a:off x="2721008" y="4442437"/>
            <a:ext cx="4243863" cy="1415772"/>
          </a:xfrm>
          <a:prstGeom prst="rect">
            <a:avLst/>
          </a:prstGeom>
          <a:solidFill>
            <a:schemeClr val="tx2">
              <a:lumMod val="20000"/>
              <a:lumOff val="80000"/>
            </a:schemeClr>
          </a:solidFill>
        </p:spPr>
        <p:txBody>
          <a:bodyPr wrap="square">
            <a:spAutoFit/>
          </a:bodyPr>
          <a:lstStyle/>
          <a:p>
            <a:pPr marL="0" marR="0">
              <a:spcBef>
                <a:spcPts val="0"/>
              </a:spcBef>
              <a:spcAft>
                <a:spcPts val="0"/>
              </a:spcAft>
            </a:pPr>
            <a:r>
              <a:rPr lang="en-US" b="1" dirty="0">
                <a:effectLst/>
                <a:latin typeface="Arial" panose="020B0604020202020204" pitchFamily="34" charset="0"/>
                <a:ea typeface="Calibri" panose="020F0502020204030204" pitchFamily="34" charset="0"/>
              </a:rPr>
              <a:t>Stacey Lutz</a:t>
            </a:r>
            <a:endParaRPr lang="en-US"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600" dirty="0">
                <a:effectLst/>
                <a:latin typeface="Arial" panose="020B0604020202020204" pitchFamily="34" charset="0"/>
                <a:ea typeface="Calibri" panose="020F0502020204030204" pitchFamily="34" charset="0"/>
              </a:rPr>
              <a:t>Director, Strategic Programs and Evaluations</a:t>
            </a:r>
          </a:p>
          <a:p>
            <a:pPr marL="0" marR="0">
              <a:spcBef>
                <a:spcPts val="0"/>
              </a:spcBef>
              <a:spcAft>
                <a:spcPts val="0"/>
              </a:spcAft>
            </a:pPr>
            <a:endParaRPr lang="en-US" sz="1600" b="1" dirty="0">
              <a:latin typeface="Arial" panose="020B0604020202020204" pitchFamily="34" charset="0"/>
              <a:ea typeface="Calibri" panose="020F0502020204030204" pitchFamily="34" charset="0"/>
            </a:endParaRPr>
          </a:p>
          <a:p>
            <a:pPr marL="0" marR="0">
              <a:spcBef>
                <a:spcPts val="0"/>
              </a:spcBef>
              <a:spcAft>
                <a:spcPts val="0"/>
              </a:spcAft>
            </a:pPr>
            <a:r>
              <a:rPr lang="en-US" b="1" dirty="0">
                <a:effectLst/>
                <a:latin typeface="Arial" panose="020B0604020202020204" pitchFamily="34" charset="0"/>
                <a:ea typeface="Calibri" panose="020F0502020204030204" pitchFamily="34" charset="0"/>
              </a:rPr>
              <a:t>Phone</a:t>
            </a:r>
            <a:r>
              <a:rPr lang="en-US" dirty="0">
                <a:solidFill>
                  <a:srgbClr val="2F5496"/>
                </a:solidFill>
                <a:effectLst/>
                <a:latin typeface="Arial" panose="020B0604020202020204" pitchFamily="34" charset="0"/>
                <a:ea typeface="Calibri" panose="020F0502020204030204" pitchFamily="34" charset="0"/>
              </a:rPr>
              <a:t>: </a:t>
            </a:r>
            <a:r>
              <a:rPr lang="en-US" dirty="0">
                <a:effectLst/>
                <a:latin typeface="Arial" panose="020B0604020202020204" pitchFamily="34" charset="0"/>
                <a:ea typeface="Calibri" panose="020F0502020204030204" pitchFamily="34" charset="0"/>
              </a:rPr>
              <a:t>404.640.9667  </a:t>
            </a:r>
            <a:endParaRPr lang="en-US" dirty="0">
              <a:effectLst/>
              <a:latin typeface="Calibri" panose="020F0502020204030204" pitchFamily="34" charset="0"/>
              <a:ea typeface="Calibri" panose="020F0502020204030204" pitchFamily="34" charset="0"/>
            </a:endParaRPr>
          </a:p>
          <a:p>
            <a:pPr marL="0" marR="0">
              <a:spcBef>
                <a:spcPts val="0"/>
              </a:spcBef>
              <a:spcAft>
                <a:spcPts val="0"/>
              </a:spcAft>
            </a:pPr>
            <a:r>
              <a:rPr lang="en-US" b="1" dirty="0">
                <a:effectLst/>
                <a:latin typeface="Arial" panose="020B0604020202020204" pitchFamily="34" charset="0"/>
                <a:ea typeface="Calibri" panose="020F0502020204030204" pitchFamily="34" charset="0"/>
              </a:rPr>
              <a:t>Email</a:t>
            </a:r>
            <a:r>
              <a:rPr lang="en-US" dirty="0">
                <a:effectLst/>
                <a:latin typeface="Arial" panose="020B0604020202020204" pitchFamily="34" charset="0"/>
                <a:ea typeface="Calibri" panose="020F0502020204030204" pitchFamily="34" charset="0"/>
              </a:rPr>
              <a:t>: </a:t>
            </a:r>
            <a:r>
              <a:rPr lang="en-US" u="sng" dirty="0">
                <a:solidFill>
                  <a:srgbClr val="0563C1"/>
                </a:solidFill>
                <a:effectLst/>
                <a:latin typeface="Arial" panose="020B0604020202020204" pitchFamily="34" charset="0"/>
                <a:ea typeface="Calibri" panose="020F0502020204030204" pitchFamily="34" charset="0"/>
                <a:hlinkClick r:id="rId5"/>
              </a:rPr>
              <a:t>stacey.lutz@gosa.ga.gov</a:t>
            </a:r>
            <a:endParaRPr lang="en-US" dirty="0">
              <a:effectLst/>
              <a:latin typeface="Calibri" panose="020F0502020204030204" pitchFamily="34" charset="0"/>
              <a:ea typeface="Calibri" panose="020F0502020204030204" pitchFamily="34" charset="0"/>
            </a:endParaRPr>
          </a:p>
        </p:txBody>
      </p:sp>
      <p:sp>
        <p:nvSpPr>
          <p:cNvPr id="13" name="TextBox 12">
            <a:extLst>
              <a:ext uri="{FF2B5EF4-FFF2-40B4-BE49-F238E27FC236}">
                <a16:creationId xmlns:a16="http://schemas.microsoft.com/office/drawing/2014/main" id="{3A23C7E8-865C-4D4E-81E8-B58B134063FD}"/>
              </a:ext>
            </a:extLst>
          </p:cNvPr>
          <p:cNvSpPr txBox="1"/>
          <p:nvPr/>
        </p:nvSpPr>
        <p:spPr>
          <a:xfrm>
            <a:off x="7499808" y="1907688"/>
            <a:ext cx="4243863" cy="1446550"/>
          </a:xfrm>
          <a:prstGeom prst="rect">
            <a:avLst/>
          </a:prstGeom>
          <a:solidFill>
            <a:schemeClr val="tx2">
              <a:lumMod val="20000"/>
              <a:lumOff val="80000"/>
            </a:schemeClr>
          </a:solidFill>
        </p:spPr>
        <p:txBody>
          <a:bodyPr wrap="square">
            <a:spAutoFit/>
          </a:bodyPr>
          <a:lstStyle/>
          <a:p>
            <a:pPr marL="0" marR="0">
              <a:spcBef>
                <a:spcPts val="0"/>
              </a:spcBef>
              <a:spcAft>
                <a:spcPts val="0"/>
              </a:spcAft>
            </a:pPr>
            <a:r>
              <a:rPr lang="en-US" sz="1800" b="1" dirty="0">
                <a:solidFill>
                  <a:srgbClr val="1D2228"/>
                </a:solidFill>
                <a:effectLst/>
                <a:latin typeface="Arial" panose="020B0604020202020204" pitchFamily="34" charset="0"/>
                <a:ea typeface="Calibri" panose="020F0502020204030204" pitchFamily="34" charset="0"/>
              </a:rPr>
              <a:t>Michael D. Moore</a:t>
            </a:r>
            <a:endParaRPr lang="en-US" sz="28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600" dirty="0">
                <a:solidFill>
                  <a:srgbClr val="1D2228"/>
                </a:solidFill>
                <a:effectLst/>
                <a:latin typeface="Arial" panose="020B0604020202020204" pitchFamily="34" charset="0"/>
                <a:ea typeface="Calibri" panose="020F0502020204030204" pitchFamily="34" charset="0"/>
              </a:rPr>
              <a:t>BI and  Data Warehouse Architect</a:t>
            </a:r>
          </a:p>
          <a:p>
            <a:pPr marL="0" marR="0">
              <a:spcBef>
                <a:spcPts val="0"/>
              </a:spcBef>
              <a:spcAft>
                <a:spcPts val="0"/>
              </a:spcAft>
            </a:pPr>
            <a:endParaRPr lang="en-US" sz="16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800" b="1" dirty="0">
                <a:solidFill>
                  <a:srgbClr val="1D2228"/>
                </a:solidFill>
                <a:effectLst/>
                <a:latin typeface="Arial" panose="020B0604020202020204" pitchFamily="34" charset="0"/>
                <a:ea typeface="Calibri" panose="020F0502020204030204" pitchFamily="34" charset="0"/>
              </a:rPr>
              <a:t>Phone</a:t>
            </a:r>
            <a:r>
              <a:rPr lang="en-US" sz="1400" dirty="0">
                <a:solidFill>
                  <a:srgbClr val="2F5496"/>
                </a:solidFill>
                <a:effectLst/>
                <a:latin typeface="Arial" panose="020B0604020202020204" pitchFamily="34" charset="0"/>
                <a:ea typeface="Calibri" panose="020F0502020204030204" pitchFamily="34" charset="0"/>
              </a:rPr>
              <a:t>:</a:t>
            </a:r>
            <a:r>
              <a:rPr lang="en-US" sz="1400" dirty="0">
                <a:effectLst/>
                <a:latin typeface="Arial" panose="020B0604020202020204" pitchFamily="34" charset="0"/>
                <a:ea typeface="Calibri" panose="020F0502020204030204" pitchFamily="34" charset="0"/>
              </a:rPr>
              <a:t>  </a:t>
            </a:r>
            <a:r>
              <a:rPr lang="en-US" sz="2000" dirty="0">
                <a:effectLst/>
                <a:latin typeface="Calibri  "/>
                <a:ea typeface="Calibri" panose="020F0502020204030204" pitchFamily="34" charset="0"/>
              </a:rPr>
              <a:t>706.401.3946</a:t>
            </a:r>
            <a:r>
              <a:rPr lang="en-US" sz="1800" dirty="0">
                <a:effectLst/>
                <a:latin typeface="Arial" panose="020B0604020202020204" pitchFamily="34" charset="0"/>
                <a:ea typeface="Calibri" panose="020F0502020204030204" pitchFamily="34" charset="0"/>
              </a:rPr>
              <a:t>  </a:t>
            </a:r>
            <a:endParaRPr lang="en-US" sz="2800" dirty="0">
              <a:effectLst/>
              <a:latin typeface="Calibri" panose="020F0502020204030204" pitchFamily="34" charset="0"/>
              <a:ea typeface="Calibri" panose="020F0502020204030204" pitchFamily="34" charset="0"/>
            </a:endParaRPr>
          </a:p>
          <a:p>
            <a:r>
              <a:rPr lang="en-US" sz="1800" b="1" dirty="0">
                <a:solidFill>
                  <a:srgbClr val="1D2228"/>
                </a:solidFill>
                <a:effectLst/>
                <a:latin typeface="Arial" panose="020B0604020202020204" pitchFamily="34" charset="0"/>
                <a:ea typeface="Calibri" panose="020F0502020204030204" pitchFamily="34" charset="0"/>
              </a:rPr>
              <a:t>Email</a:t>
            </a:r>
            <a:r>
              <a:rPr lang="en-US" sz="1800" dirty="0">
                <a:solidFill>
                  <a:srgbClr val="1D2228"/>
                </a:solidFill>
                <a:effectLst/>
                <a:latin typeface="Arial" panose="020B0604020202020204" pitchFamily="34" charset="0"/>
                <a:ea typeface="Calibri" panose="020F0502020204030204" pitchFamily="34" charset="0"/>
              </a:rPr>
              <a:t>: </a:t>
            </a:r>
            <a:r>
              <a:rPr lang="en-US" sz="1800" u="sng" dirty="0">
                <a:solidFill>
                  <a:srgbClr val="0000FF"/>
                </a:solidFill>
                <a:effectLst/>
                <a:latin typeface="Arial" panose="020B0604020202020204" pitchFamily="34" charset="0"/>
                <a:ea typeface="Calibri" panose="020F0502020204030204" pitchFamily="34" charset="0"/>
                <a:hlinkClick r:id="rId6"/>
              </a:rPr>
              <a:t>michael.moore@gosa.ga.gov</a:t>
            </a:r>
            <a:endParaRPr lang="en-US" dirty="0"/>
          </a:p>
        </p:txBody>
      </p:sp>
      <p:sp>
        <p:nvSpPr>
          <p:cNvPr id="9" name="TextBox 8">
            <a:extLst>
              <a:ext uri="{FF2B5EF4-FFF2-40B4-BE49-F238E27FC236}">
                <a16:creationId xmlns:a16="http://schemas.microsoft.com/office/drawing/2014/main" id="{0BBB041B-5CB8-C95C-DE76-248407A414FF}"/>
              </a:ext>
            </a:extLst>
          </p:cNvPr>
          <p:cNvSpPr txBox="1"/>
          <p:nvPr/>
        </p:nvSpPr>
        <p:spPr>
          <a:xfrm>
            <a:off x="7431464" y="4442437"/>
            <a:ext cx="4243863" cy="1446550"/>
          </a:xfrm>
          <a:prstGeom prst="rect">
            <a:avLst/>
          </a:prstGeom>
          <a:solidFill>
            <a:schemeClr val="tx2">
              <a:lumMod val="20000"/>
              <a:lumOff val="80000"/>
            </a:schemeClr>
          </a:solidFill>
        </p:spPr>
        <p:txBody>
          <a:bodyPr wrap="square">
            <a:spAutoFit/>
          </a:bodyPr>
          <a:lstStyle/>
          <a:p>
            <a:pPr marL="0" marR="0">
              <a:spcBef>
                <a:spcPts val="0"/>
              </a:spcBef>
              <a:spcAft>
                <a:spcPts val="0"/>
              </a:spcAft>
            </a:pPr>
            <a:r>
              <a:rPr lang="en-US" sz="1800" b="1" dirty="0">
                <a:solidFill>
                  <a:srgbClr val="1D2228"/>
                </a:solidFill>
                <a:effectLst/>
                <a:latin typeface="Arial" panose="020B0604020202020204" pitchFamily="34" charset="0"/>
                <a:ea typeface="Calibri" panose="020F0502020204030204" pitchFamily="34" charset="0"/>
              </a:rPr>
              <a:t>Jayashree Krishnan</a:t>
            </a:r>
            <a:endParaRPr lang="en-US" sz="28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600" dirty="0">
                <a:solidFill>
                  <a:srgbClr val="1D2228"/>
                </a:solidFill>
                <a:effectLst/>
                <a:latin typeface="Arial" panose="020B0604020202020204" pitchFamily="34" charset="0"/>
                <a:ea typeface="Calibri" panose="020F0502020204030204" pitchFamily="34" charset="0"/>
              </a:rPr>
              <a:t>Senior Enterprise Data Warehouse Architect</a:t>
            </a:r>
            <a:endParaRPr lang="en-US" sz="28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800" dirty="0">
                <a:solidFill>
                  <a:srgbClr val="1D2228"/>
                </a:solidFill>
                <a:effectLst/>
                <a:latin typeface="Arial" panose="020B0604020202020204" pitchFamily="34" charset="0"/>
                <a:ea typeface="Calibri" panose="020F0502020204030204" pitchFamily="34" charset="0"/>
              </a:rPr>
              <a:t> </a:t>
            </a:r>
            <a:endParaRPr lang="en-US" sz="28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800" b="1" dirty="0">
                <a:solidFill>
                  <a:srgbClr val="1D2228"/>
                </a:solidFill>
                <a:effectLst/>
                <a:latin typeface="Arial" panose="020B0604020202020204" pitchFamily="34" charset="0"/>
                <a:ea typeface="Calibri" panose="020F0502020204030204" pitchFamily="34" charset="0"/>
              </a:rPr>
              <a:t>Phone</a:t>
            </a:r>
            <a:r>
              <a:rPr lang="en-US" sz="1800" dirty="0">
                <a:solidFill>
                  <a:srgbClr val="2F5496"/>
                </a:solidFill>
                <a:effectLst/>
                <a:latin typeface="Arial" panose="020B0604020202020204" pitchFamily="34" charset="0"/>
                <a:ea typeface="Calibri" panose="020F0502020204030204" pitchFamily="34" charset="0"/>
              </a:rPr>
              <a:t>: </a:t>
            </a:r>
            <a:r>
              <a:rPr lang="en-US" sz="1800" dirty="0">
                <a:effectLst/>
                <a:latin typeface="Arial" panose="020B0604020202020204" pitchFamily="34" charset="0"/>
                <a:ea typeface="Calibri" panose="020F0502020204030204" pitchFamily="34" charset="0"/>
              </a:rPr>
              <a:t>404.520.5530</a:t>
            </a:r>
            <a:r>
              <a:rPr lang="en-US" sz="1800" dirty="0">
                <a:solidFill>
                  <a:srgbClr val="2F5496"/>
                </a:solidFill>
                <a:effectLst/>
                <a:latin typeface="Arial" panose="020B0604020202020204" pitchFamily="34" charset="0"/>
                <a:ea typeface="Calibri" panose="020F0502020204030204" pitchFamily="34" charset="0"/>
              </a:rPr>
              <a:t>           </a:t>
            </a:r>
            <a:endParaRPr lang="en-US" sz="2800" dirty="0">
              <a:effectLst/>
              <a:latin typeface="Calibri" panose="020F0502020204030204" pitchFamily="34" charset="0"/>
              <a:ea typeface="Calibri" panose="020F0502020204030204" pitchFamily="34" charset="0"/>
            </a:endParaRPr>
          </a:p>
          <a:p>
            <a:r>
              <a:rPr lang="en-US" sz="1800" b="1" dirty="0">
                <a:solidFill>
                  <a:srgbClr val="1D2228"/>
                </a:solidFill>
                <a:effectLst/>
                <a:latin typeface="Arial" panose="020B0604020202020204" pitchFamily="34" charset="0"/>
                <a:ea typeface="Calibri" panose="020F0502020204030204" pitchFamily="34" charset="0"/>
              </a:rPr>
              <a:t>Email</a:t>
            </a:r>
            <a:r>
              <a:rPr lang="en-US" sz="1800" dirty="0">
                <a:solidFill>
                  <a:srgbClr val="1D2228"/>
                </a:solidFill>
                <a:effectLst/>
                <a:latin typeface="Arial" panose="020B0604020202020204" pitchFamily="34" charset="0"/>
                <a:ea typeface="Calibri" panose="020F0502020204030204" pitchFamily="34" charset="0"/>
              </a:rPr>
              <a:t>:  </a:t>
            </a:r>
            <a:r>
              <a:rPr lang="en-US" sz="1800" dirty="0">
                <a:solidFill>
                  <a:srgbClr val="1D2228"/>
                </a:solidFill>
                <a:effectLst/>
                <a:latin typeface="Arial" panose="020B0604020202020204" pitchFamily="34" charset="0"/>
                <a:ea typeface="Calibri" panose="020F0502020204030204" pitchFamily="34" charset="0"/>
                <a:hlinkClick r:id="rId6"/>
              </a:rPr>
              <a:t>jkrishnan@gosa.ga.gov</a:t>
            </a:r>
            <a:r>
              <a:rPr lang="en-US" sz="1800" dirty="0">
                <a:solidFill>
                  <a:srgbClr val="1D2228"/>
                </a:solidFill>
                <a:effectLst/>
                <a:latin typeface="Arial" panose="020B0604020202020204" pitchFamily="34" charset="0"/>
                <a:ea typeface="Calibri" panose="020F0502020204030204" pitchFamily="34" charset="0"/>
              </a:rPr>
              <a:t> </a:t>
            </a:r>
            <a:endParaRPr lang="en-US" dirty="0"/>
          </a:p>
        </p:txBody>
      </p:sp>
    </p:spTree>
    <p:extLst>
      <p:ext uri="{BB962C8B-B14F-4D97-AF65-F5344CB8AC3E}">
        <p14:creationId xmlns:p14="http://schemas.microsoft.com/office/powerpoint/2010/main" val="24649645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E0B18-85FB-49A1-A085-5E4F0EAC69D0}"/>
              </a:ext>
            </a:extLst>
          </p:cNvPr>
          <p:cNvSpPr>
            <a:spLocks noGrp="1"/>
          </p:cNvSpPr>
          <p:nvPr>
            <p:ph type="title"/>
          </p:nvPr>
        </p:nvSpPr>
        <p:spPr/>
        <p:txBody>
          <a:bodyPr/>
          <a:lstStyle/>
          <a:p>
            <a:r>
              <a:rPr lang="en-US" dirty="0"/>
              <a:t>What is the Governor’s Office of Student Achievement (GOSA)?</a:t>
            </a:r>
          </a:p>
        </p:txBody>
      </p:sp>
      <p:sp>
        <p:nvSpPr>
          <p:cNvPr id="5" name="Content Placeholder 4">
            <a:extLst>
              <a:ext uri="{FF2B5EF4-FFF2-40B4-BE49-F238E27FC236}">
                <a16:creationId xmlns:a16="http://schemas.microsoft.com/office/drawing/2014/main" id="{136E5B9F-A06B-4048-9607-8258C2A537BA}"/>
              </a:ext>
            </a:extLst>
          </p:cNvPr>
          <p:cNvSpPr>
            <a:spLocks noGrp="1"/>
          </p:cNvSpPr>
          <p:nvPr>
            <p:ph sz="half" idx="1"/>
          </p:nvPr>
        </p:nvSpPr>
        <p:spPr>
          <a:xfrm>
            <a:off x="838199" y="1825625"/>
            <a:ext cx="5930245" cy="4351338"/>
          </a:xfrm>
        </p:spPr>
        <p:txBody>
          <a:bodyPr>
            <a:normAutofit/>
          </a:bodyPr>
          <a:lstStyle/>
          <a:p>
            <a:r>
              <a:rPr lang="en-US" sz="1800" dirty="0">
                <a:latin typeface="Segoe UI" panose="020B0502040204020203" pitchFamily="34" charset="0"/>
              </a:rPr>
              <a:t>GOSA’s mission is to support accountability and transparency through strategic data use and collaboration with education stakeholders to advance student success.</a:t>
            </a:r>
            <a:endParaRPr lang="en-US" sz="1800" dirty="0">
              <a:effectLst/>
              <a:latin typeface="Segoe UI" panose="020B0502040204020203" pitchFamily="34" charset="0"/>
            </a:endParaRPr>
          </a:p>
          <a:p>
            <a:r>
              <a:rPr lang="en-US" sz="1800" dirty="0">
                <a:effectLst/>
                <a:latin typeface="Segoe UI" panose="020B0502040204020203" pitchFamily="34" charset="0"/>
              </a:rPr>
              <a:t>As the state's P-20 education agency, the Governor's Office of Student Achievement works to increase academic achievement and school completion across the state. </a:t>
            </a:r>
          </a:p>
          <a:p>
            <a:r>
              <a:rPr lang="en-US" sz="1800" dirty="0">
                <a:effectLst/>
                <a:latin typeface="Segoe UI" panose="020B0502040204020203" pitchFamily="34" charset="0"/>
              </a:rPr>
              <a:t>The agency maintains an education scoreboard that tracks the effectiveness of the state’s Pre-K through college programs, audits these programs to ensure that state funds are well used, and analyzes and shares with the public data about trends in education.</a:t>
            </a:r>
            <a:endParaRPr lang="en-US" altLang="en-US" sz="2800" b="0" dirty="0"/>
          </a:p>
          <a:p>
            <a:pPr marL="0" indent="0">
              <a:buNone/>
            </a:pPr>
            <a:endParaRPr lang="en-US" dirty="0"/>
          </a:p>
        </p:txBody>
      </p:sp>
      <p:pic>
        <p:nvPicPr>
          <p:cNvPr id="4" name="Picture 3" descr="A close up of a logo&#10;&#10;Description automatically generated">
            <a:extLst>
              <a:ext uri="{FF2B5EF4-FFF2-40B4-BE49-F238E27FC236}">
                <a16:creationId xmlns:a16="http://schemas.microsoft.com/office/drawing/2014/main" id="{7F5A913E-1E62-4F2B-AA81-EDE3772B93E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201025" y="1924050"/>
            <a:ext cx="2409825" cy="1781175"/>
          </a:xfrm>
          <a:prstGeom prst="rect">
            <a:avLst/>
          </a:prstGeom>
          <a:noFill/>
          <a:ln>
            <a:noFill/>
          </a:ln>
        </p:spPr>
      </p:pic>
    </p:spTree>
    <p:extLst>
      <p:ext uri="{BB962C8B-B14F-4D97-AF65-F5344CB8AC3E}">
        <p14:creationId xmlns:p14="http://schemas.microsoft.com/office/powerpoint/2010/main" val="36820036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E0B18-85FB-49A1-A085-5E4F0EAC69D0}"/>
              </a:ext>
            </a:extLst>
          </p:cNvPr>
          <p:cNvSpPr>
            <a:spLocks noGrp="1"/>
          </p:cNvSpPr>
          <p:nvPr>
            <p:ph type="title"/>
          </p:nvPr>
        </p:nvSpPr>
        <p:spPr/>
        <p:txBody>
          <a:bodyPr/>
          <a:lstStyle/>
          <a:p>
            <a:r>
              <a:rPr lang="en-US" dirty="0"/>
              <a:t>What is GA·AWARDS?</a:t>
            </a:r>
          </a:p>
        </p:txBody>
      </p:sp>
      <p:sp>
        <p:nvSpPr>
          <p:cNvPr id="5" name="Content Placeholder 4">
            <a:extLst>
              <a:ext uri="{FF2B5EF4-FFF2-40B4-BE49-F238E27FC236}">
                <a16:creationId xmlns:a16="http://schemas.microsoft.com/office/drawing/2014/main" id="{136E5B9F-A06B-4048-9607-8258C2A537BA}"/>
              </a:ext>
            </a:extLst>
          </p:cNvPr>
          <p:cNvSpPr>
            <a:spLocks noGrp="1"/>
          </p:cNvSpPr>
          <p:nvPr>
            <p:ph sz="half" idx="1"/>
          </p:nvPr>
        </p:nvSpPr>
        <p:spPr>
          <a:xfrm>
            <a:off x="838199" y="1825625"/>
            <a:ext cx="6081075" cy="4351338"/>
          </a:xfrm>
        </p:spPr>
        <p:txBody>
          <a:bodyPr>
            <a:normAutofit/>
          </a:bodyPr>
          <a:lstStyle/>
          <a:p>
            <a:r>
              <a:rPr lang="en-US" dirty="0">
                <a:solidFill>
                  <a:srgbClr val="000300"/>
                </a:solidFill>
                <a:latin typeface="Source Serif Pro VF"/>
              </a:rPr>
              <a:t>GA·AWARDS is</a:t>
            </a:r>
            <a:r>
              <a:rPr lang="en-US" altLang="en-US" sz="2800" b="0" dirty="0"/>
              <a:t> </a:t>
            </a:r>
            <a:r>
              <a:rPr lang="en-US" altLang="en-US" dirty="0"/>
              <a:t>a </a:t>
            </a:r>
            <a:r>
              <a:rPr lang="en-US" altLang="en-US" sz="2800" b="0" dirty="0"/>
              <a:t>data repository containing quality information that researchers value to analyze data, inform policy, and implement improvements for student success in education and workforce development in the State of Georgia.</a:t>
            </a:r>
          </a:p>
          <a:p>
            <a:r>
              <a:rPr lang="en-US" altLang="en-US" dirty="0"/>
              <a:t>GOSA hosts GA·AWARDS, but GOSA does not own the participating agencies’ data.</a:t>
            </a:r>
            <a:endParaRPr lang="en-US" altLang="en-US" sz="2800" b="0" dirty="0"/>
          </a:p>
          <a:p>
            <a:endParaRPr lang="en-US" dirty="0"/>
          </a:p>
        </p:txBody>
      </p:sp>
      <p:pic>
        <p:nvPicPr>
          <p:cNvPr id="6" name="Picture 5" descr="Statewide Longitudinal Data System (GA•AWARDS) | The Governor's Office of  Student Achievement">
            <a:extLst>
              <a:ext uri="{FF2B5EF4-FFF2-40B4-BE49-F238E27FC236}">
                <a16:creationId xmlns:a16="http://schemas.microsoft.com/office/drawing/2014/main" id="{7006DDDE-805D-BEE6-5B4D-FBF4CD48CDE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24062" y="2705100"/>
            <a:ext cx="4467225" cy="1447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610837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ADE18-8C23-4474-96E3-D835F5B191B6}"/>
              </a:ext>
            </a:extLst>
          </p:cNvPr>
          <p:cNvSpPr>
            <a:spLocks noGrp="1"/>
          </p:cNvSpPr>
          <p:nvPr>
            <p:ph type="title"/>
          </p:nvPr>
        </p:nvSpPr>
        <p:spPr/>
        <p:txBody>
          <a:bodyPr/>
          <a:lstStyle/>
          <a:p>
            <a:r>
              <a:rPr lang="en-US" dirty="0"/>
              <a:t>Data Governance Structure</a:t>
            </a:r>
          </a:p>
        </p:txBody>
      </p:sp>
      <p:sp>
        <p:nvSpPr>
          <p:cNvPr id="5" name="TextBox 4">
            <a:extLst>
              <a:ext uri="{FF2B5EF4-FFF2-40B4-BE49-F238E27FC236}">
                <a16:creationId xmlns:a16="http://schemas.microsoft.com/office/drawing/2014/main" id="{60E78BA4-ECC6-438C-8014-DF1242882CE5}"/>
              </a:ext>
            </a:extLst>
          </p:cNvPr>
          <p:cNvSpPr txBox="1"/>
          <p:nvPr/>
        </p:nvSpPr>
        <p:spPr>
          <a:xfrm>
            <a:off x="601225" y="3933825"/>
            <a:ext cx="10989552" cy="333375"/>
          </a:xfrm>
          <a:prstGeom prst="rect">
            <a:avLst/>
          </a:prstGeom>
          <a:solidFill>
            <a:schemeClr val="bg1"/>
          </a:solidFill>
        </p:spPr>
        <p:txBody>
          <a:bodyPr wrap="square" rtlCol="0">
            <a:spAutoFit/>
          </a:bodyPr>
          <a:lstStyle/>
          <a:p>
            <a:endParaRPr lang="en-US" dirty="0"/>
          </a:p>
        </p:txBody>
      </p:sp>
      <p:graphicFrame>
        <p:nvGraphicFramePr>
          <p:cNvPr id="7" name="Content Placeholder 6">
            <a:extLst>
              <a:ext uri="{FF2B5EF4-FFF2-40B4-BE49-F238E27FC236}">
                <a16:creationId xmlns:a16="http://schemas.microsoft.com/office/drawing/2014/main" id="{914C9F8E-D6A7-4397-9BC0-E91C28ED5223}"/>
              </a:ext>
            </a:extLst>
          </p:cNvPr>
          <p:cNvGraphicFramePr>
            <a:graphicFrameLocks noGrp="1"/>
          </p:cNvGraphicFramePr>
          <p:nvPr>
            <p:ph idx="1"/>
            <p:extLst>
              <p:ext uri="{D42A27DB-BD31-4B8C-83A1-F6EECF244321}">
                <p14:modId xmlns:p14="http://schemas.microsoft.com/office/powerpoint/2010/main" val="3012070378"/>
              </p:ext>
            </p:extLst>
          </p:nvPr>
        </p:nvGraphicFramePr>
        <p:xfrm>
          <a:off x="838200" y="1403351"/>
          <a:ext cx="10515600" cy="35782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Rectangle: Rounded Corners 7">
            <a:extLst>
              <a:ext uri="{FF2B5EF4-FFF2-40B4-BE49-F238E27FC236}">
                <a16:creationId xmlns:a16="http://schemas.microsoft.com/office/drawing/2014/main" id="{CCE2876F-0856-4625-BEF1-E030832E2107}"/>
              </a:ext>
            </a:extLst>
          </p:cNvPr>
          <p:cNvSpPr/>
          <p:nvPr/>
        </p:nvSpPr>
        <p:spPr>
          <a:xfrm>
            <a:off x="2978084" y="5303820"/>
            <a:ext cx="2009775" cy="1016000"/>
          </a:xfrm>
          <a:prstGeom prst="roundRect">
            <a:avLst/>
          </a:prstGeom>
          <a:solidFill>
            <a:schemeClr val="accent5">
              <a:lumMod val="7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1600" b="1" dirty="0">
                <a:solidFill>
                  <a:schemeClr val="bg1"/>
                </a:solidFill>
              </a:rPr>
              <a:t>Research Group</a:t>
            </a:r>
          </a:p>
          <a:p>
            <a:pPr algn="ctr"/>
            <a:r>
              <a:rPr lang="en-US" sz="1400" dirty="0">
                <a:solidFill>
                  <a:schemeClr val="bg1"/>
                </a:solidFill>
              </a:rPr>
              <a:t>(Users of GA·AWARDS – Report Drivers) </a:t>
            </a:r>
          </a:p>
        </p:txBody>
      </p:sp>
      <p:sp>
        <p:nvSpPr>
          <p:cNvPr id="9" name="Rectangle: Rounded Corners 8">
            <a:extLst>
              <a:ext uri="{FF2B5EF4-FFF2-40B4-BE49-F238E27FC236}">
                <a16:creationId xmlns:a16="http://schemas.microsoft.com/office/drawing/2014/main" id="{9E601D84-FFF7-4A5E-972F-F5D3B170D2F5}"/>
              </a:ext>
            </a:extLst>
          </p:cNvPr>
          <p:cNvSpPr/>
          <p:nvPr/>
        </p:nvSpPr>
        <p:spPr>
          <a:xfrm>
            <a:off x="5080727" y="5303820"/>
            <a:ext cx="2009775" cy="1016000"/>
          </a:xfrm>
          <a:prstGeom prst="roundRect">
            <a:avLst/>
          </a:prstGeom>
          <a:solidFill>
            <a:schemeClr val="accent5">
              <a:lumMod val="7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1600" b="1" dirty="0">
                <a:solidFill>
                  <a:schemeClr val="bg1"/>
                </a:solidFill>
              </a:rPr>
              <a:t>Data Leads</a:t>
            </a:r>
          </a:p>
          <a:p>
            <a:pPr algn="ctr"/>
            <a:r>
              <a:rPr lang="en-US" sz="1400" dirty="0">
                <a:solidFill>
                  <a:schemeClr val="bg1"/>
                </a:solidFill>
              </a:rPr>
              <a:t>(Data Owners)</a:t>
            </a:r>
          </a:p>
        </p:txBody>
      </p:sp>
      <p:sp>
        <p:nvSpPr>
          <p:cNvPr id="10" name="Rectangle: Rounded Corners 9">
            <a:extLst>
              <a:ext uri="{FF2B5EF4-FFF2-40B4-BE49-F238E27FC236}">
                <a16:creationId xmlns:a16="http://schemas.microsoft.com/office/drawing/2014/main" id="{83AE255E-6708-4757-AD9C-824790E5DCDB}"/>
              </a:ext>
            </a:extLst>
          </p:cNvPr>
          <p:cNvSpPr/>
          <p:nvPr/>
        </p:nvSpPr>
        <p:spPr>
          <a:xfrm>
            <a:off x="7183371" y="5310169"/>
            <a:ext cx="2009775" cy="1016000"/>
          </a:xfrm>
          <a:prstGeom prst="roundRect">
            <a:avLst/>
          </a:prstGeom>
          <a:solidFill>
            <a:schemeClr val="accent5">
              <a:lumMod val="7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1600" b="1" dirty="0">
                <a:solidFill>
                  <a:schemeClr val="bg1"/>
                </a:solidFill>
              </a:rPr>
              <a:t>Business Intelligence Group</a:t>
            </a:r>
          </a:p>
          <a:p>
            <a:pPr algn="ctr"/>
            <a:r>
              <a:rPr lang="en-US" sz="1400" dirty="0">
                <a:solidFill>
                  <a:schemeClr val="bg1"/>
                </a:solidFill>
              </a:rPr>
              <a:t>(Report Support) </a:t>
            </a:r>
          </a:p>
        </p:txBody>
      </p:sp>
      <p:sp>
        <p:nvSpPr>
          <p:cNvPr id="11" name="Rectangle: Rounded Corners 10">
            <a:extLst>
              <a:ext uri="{FF2B5EF4-FFF2-40B4-BE49-F238E27FC236}">
                <a16:creationId xmlns:a16="http://schemas.microsoft.com/office/drawing/2014/main" id="{A9C7A55F-D2D6-4CFD-BA0A-345888C314D5}"/>
              </a:ext>
            </a:extLst>
          </p:cNvPr>
          <p:cNvSpPr/>
          <p:nvPr/>
        </p:nvSpPr>
        <p:spPr>
          <a:xfrm>
            <a:off x="9255059" y="5326046"/>
            <a:ext cx="2009775" cy="1016000"/>
          </a:xfrm>
          <a:prstGeom prst="roundRect">
            <a:avLst/>
          </a:prstGeom>
          <a:solidFill>
            <a:schemeClr val="accent5">
              <a:lumMod val="7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1600" b="1" dirty="0">
                <a:solidFill>
                  <a:schemeClr val="bg1"/>
                </a:solidFill>
              </a:rPr>
              <a:t>Data Stewards</a:t>
            </a:r>
          </a:p>
          <a:p>
            <a:pPr algn="ctr"/>
            <a:r>
              <a:rPr lang="en-US" sz="1400" dirty="0">
                <a:solidFill>
                  <a:schemeClr val="bg1"/>
                </a:solidFill>
              </a:rPr>
              <a:t>(Manage Data Corrections) </a:t>
            </a:r>
          </a:p>
        </p:txBody>
      </p:sp>
      <p:sp>
        <p:nvSpPr>
          <p:cNvPr id="12" name="Rectangle: Rounded Corners 11">
            <a:extLst>
              <a:ext uri="{FF2B5EF4-FFF2-40B4-BE49-F238E27FC236}">
                <a16:creationId xmlns:a16="http://schemas.microsoft.com/office/drawing/2014/main" id="{31744C07-9358-4C18-A26B-7AA9D2AEF4C5}"/>
              </a:ext>
            </a:extLst>
          </p:cNvPr>
          <p:cNvSpPr/>
          <p:nvPr/>
        </p:nvSpPr>
        <p:spPr>
          <a:xfrm>
            <a:off x="673034" y="5303820"/>
            <a:ext cx="2009775" cy="1016000"/>
          </a:xfrm>
          <a:prstGeom prst="roundRect">
            <a:avLst/>
          </a:prstGeom>
          <a:solidFill>
            <a:schemeClr val="bg1"/>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000" b="1" dirty="0">
                <a:solidFill>
                  <a:schemeClr val="tx1"/>
                </a:solidFill>
              </a:rPr>
              <a:t>Support Staff =</a:t>
            </a:r>
            <a:endParaRPr lang="en-US" dirty="0">
              <a:solidFill>
                <a:schemeClr val="tx1"/>
              </a:solidFill>
            </a:endParaRPr>
          </a:p>
        </p:txBody>
      </p:sp>
    </p:spTree>
    <p:extLst>
      <p:ext uri="{BB962C8B-B14F-4D97-AF65-F5344CB8AC3E}">
        <p14:creationId xmlns:p14="http://schemas.microsoft.com/office/powerpoint/2010/main" val="3840430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85E90C-7675-4D45-94BC-0F4D6FC59F0B}"/>
              </a:ext>
            </a:extLst>
          </p:cNvPr>
          <p:cNvSpPr>
            <a:spLocks noGrp="1"/>
          </p:cNvSpPr>
          <p:nvPr>
            <p:ph type="title"/>
          </p:nvPr>
        </p:nvSpPr>
        <p:spPr/>
        <p:txBody>
          <a:bodyPr/>
          <a:lstStyle/>
          <a:p>
            <a:r>
              <a:rPr lang="en-US" dirty="0"/>
              <a:t>How is the Data Collected?</a:t>
            </a:r>
          </a:p>
        </p:txBody>
      </p:sp>
      <p:sp>
        <p:nvSpPr>
          <p:cNvPr id="3" name="Content Placeholder 2">
            <a:extLst>
              <a:ext uri="{FF2B5EF4-FFF2-40B4-BE49-F238E27FC236}">
                <a16:creationId xmlns:a16="http://schemas.microsoft.com/office/drawing/2014/main" id="{A4FABC5E-67A4-40A9-87CF-52C584D764A2}"/>
              </a:ext>
            </a:extLst>
          </p:cNvPr>
          <p:cNvSpPr>
            <a:spLocks noGrp="1"/>
          </p:cNvSpPr>
          <p:nvPr>
            <p:ph idx="1"/>
          </p:nvPr>
        </p:nvSpPr>
        <p:spPr>
          <a:xfrm>
            <a:off x="838200" y="1589953"/>
            <a:ext cx="10515600" cy="4902921"/>
          </a:xfrm>
        </p:spPr>
        <p:txBody>
          <a:bodyPr>
            <a:normAutofit lnSpcReduction="10000"/>
          </a:bodyPr>
          <a:lstStyle/>
          <a:p>
            <a:r>
              <a:rPr lang="en-US" dirty="0"/>
              <a:t>Detail Level Data vs. Aggregated Data</a:t>
            </a:r>
          </a:p>
          <a:p>
            <a:r>
              <a:rPr lang="en-US" dirty="0"/>
              <a:t>Personal Identifiable Information (PII) used to link longitudinal record of students over time </a:t>
            </a:r>
            <a:r>
              <a:rPr lang="en-US" dirty="0">
                <a:sym typeface="Wingdings" panose="05000000000000000000" pitchFamily="2" charset="2"/>
              </a:rPr>
              <a:t>(Pre-K through Workforce)</a:t>
            </a:r>
          </a:p>
          <a:p>
            <a:r>
              <a:rPr lang="en-US" dirty="0">
                <a:sym typeface="Wingdings" panose="05000000000000000000" pitchFamily="2" charset="2"/>
              </a:rPr>
              <a:t>Annual Collections from Participating Agencies:</a:t>
            </a:r>
          </a:p>
          <a:p>
            <a:pPr marL="800100" lvl="1" indent="-342900" eaLnBrk="0" fontAlgn="base" hangingPunct="0">
              <a:lnSpc>
                <a:spcPct val="100000"/>
              </a:lnSpc>
              <a:spcBef>
                <a:spcPct val="20000"/>
              </a:spcBef>
              <a:spcAft>
                <a:spcPct val="0"/>
              </a:spcAft>
              <a:buClr>
                <a:srgbClr val="FF9933"/>
              </a:buClr>
              <a:buFontTx/>
              <a:buChar char="•"/>
              <a:defRPr/>
            </a:pPr>
            <a:r>
              <a:rPr kumimoji="0" lang="en-US" altLang="en-US" sz="1500" b="0" i="0" u="none" strike="noStrike" kern="0" cap="none" spc="0" normalizeH="0" baseline="0" noProof="0" dirty="0">
                <a:ln>
                  <a:noFill/>
                </a:ln>
                <a:effectLst/>
                <a:uLnTx/>
                <a:uFillTx/>
                <a:ea typeface="+mn-ea"/>
                <a:cs typeface="+mn-cs"/>
              </a:rPr>
              <a:t>Department of Early Care and Learning (DECAL)</a:t>
            </a:r>
          </a:p>
          <a:p>
            <a:pPr marL="800100" lvl="1" indent="-342900" eaLnBrk="0" fontAlgn="base" hangingPunct="0">
              <a:lnSpc>
                <a:spcPct val="100000"/>
              </a:lnSpc>
              <a:spcBef>
                <a:spcPct val="20000"/>
              </a:spcBef>
              <a:spcAft>
                <a:spcPct val="0"/>
              </a:spcAft>
              <a:buClr>
                <a:srgbClr val="FF9933"/>
              </a:buClr>
              <a:buFontTx/>
              <a:buChar char="•"/>
              <a:defRPr/>
            </a:pPr>
            <a:r>
              <a:rPr kumimoji="0" lang="en-US" altLang="en-US" sz="1500" b="0" i="0" u="none" strike="noStrike" kern="0" cap="none" spc="0" normalizeH="0" baseline="0" noProof="0" dirty="0">
                <a:ln>
                  <a:noFill/>
                </a:ln>
                <a:effectLst/>
                <a:uLnTx/>
                <a:uFillTx/>
                <a:ea typeface="+mn-ea"/>
                <a:cs typeface="+mn-cs"/>
              </a:rPr>
              <a:t>Department of Education (DOE)</a:t>
            </a:r>
          </a:p>
          <a:p>
            <a:pPr marL="800100" lvl="1" indent="-342900" eaLnBrk="0" fontAlgn="base" hangingPunct="0">
              <a:lnSpc>
                <a:spcPct val="100000"/>
              </a:lnSpc>
              <a:spcBef>
                <a:spcPct val="20000"/>
              </a:spcBef>
              <a:spcAft>
                <a:spcPct val="0"/>
              </a:spcAft>
              <a:buClr>
                <a:srgbClr val="FF9933"/>
              </a:buClr>
              <a:buFontTx/>
              <a:buChar char="•"/>
              <a:defRPr/>
            </a:pPr>
            <a:r>
              <a:rPr kumimoji="0" lang="en-US" altLang="en-US" sz="1500" b="0" i="0" u="none" strike="noStrike" kern="0" cap="none" spc="0" normalizeH="0" baseline="0" noProof="0" dirty="0">
                <a:ln>
                  <a:noFill/>
                </a:ln>
                <a:effectLst/>
                <a:uLnTx/>
                <a:uFillTx/>
                <a:ea typeface="+mn-ea"/>
                <a:cs typeface="+mn-cs"/>
              </a:rPr>
              <a:t>State Charter Schools Commission (SCSC)</a:t>
            </a:r>
          </a:p>
          <a:p>
            <a:pPr marL="800100" lvl="1" indent="-342900" eaLnBrk="0" fontAlgn="base" hangingPunct="0">
              <a:lnSpc>
                <a:spcPct val="100000"/>
              </a:lnSpc>
              <a:spcBef>
                <a:spcPct val="20000"/>
              </a:spcBef>
              <a:spcAft>
                <a:spcPct val="0"/>
              </a:spcAft>
              <a:buClr>
                <a:srgbClr val="FF9933"/>
              </a:buClr>
              <a:buFontTx/>
              <a:buChar char="•"/>
              <a:defRPr/>
            </a:pPr>
            <a:r>
              <a:rPr kumimoji="0" lang="en-US" altLang="en-US" sz="1500" b="0" i="0" u="none" strike="noStrike" kern="0" cap="none" spc="0" normalizeH="0" baseline="0" noProof="0" dirty="0">
                <a:ln>
                  <a:noFill/>
                </a:ln>
                <a:effectLst/>
                <a:uLnTx/>
                <a:uFillTx/>
                <a:ea typeface="+mn-ea"/>
                <a:cs typeface="+mn-cs"/>
              </a:rPr>
              <a:t>Georgia Student Finance Commission (GSFC)</a:t>
            </a:r>
          </a:p>
          <a:p>
            <a:pPr marL="800100" lvl="1" indent="-342900" eaLnBrk="0" fontAlgn="base" hangingPunct="0">
              <a:lnSpc>
                <a:spcPct val="100000"/>
              </a:lnSpc>
              <a:spcBef>
                <a:spcPct val="20000"/>
              </a:spcBef>
              <a:spcAft>
                <a:spcPct val="0"/>
              </a:spcAft>
              <a:buClr>
                <a:srgbClr val="FF9933"/>
              </a:buClr>
              <a:buFontTx/>
              <a:buChar char="•"/>
              <a:defRPr/>
            </a:pPr>
            <a:r>
              <a:rPr kumimoji="0" lang="en-US" altLang="en-US" sz="1500" b="0" i="0" u="none" strike="noStrike" kern="0" cap="none" spc="0" normalizeH="0" baseline="0" noProof="0" dirty="0">
                <a:ln>
                  <a:noFill/>
                </a:ln>
                <a:effectLst/>
                <a:uLnTx/>
                <a:uFillTx/>
                <a:ea typeface="+mn-ea"/>
                <a:cs typeface="+mn-cs"/>
              </a:rPr>
              <a:t>Professional Standards Commission (PSC)</a:t>
            </a:r>
          </a:p>
          <a:p>
            <a:pPr marL="800100" lvl="1" indent="-342900" eaLnBrk="0" fontAlgn="base" hangingPunct="0">
              <a:lnSpc>
                <a:spcPct val="100000"/>
              </a:lnSpc>
              <a:spcBef>
                <a:spcPct val="20000"/>
              </a:spcBef>
              <a:spcAft>
                <a:spcPct val="0"/>
              </a:spcAft>
              <a:buClr>
                <a:srgbClr val="FF9933"/>
              </a:buClr>
              <a:buFontTx/>
              <a:buChar char="•"/>
              <a:defRPr/>
            </a:pPr>
            <a:r>
              <a:rPr kumimoji="0" lang="en-US" altLang="en-US" sz="1500" b="0" i="0" u="none" strike="noStrike" kern="0" cap="none" spc="0" normalizeH="0" baseline="0" noProof="0" dirty="0">
                <a:ln>
                  <a:noFill/>
                </a:ln>
                <a:effectLst/>
                <a:uLnTx/>
                <a:uFillTx/>
                <a:ea typeface="+mn-ea"/>
                <a:cs typeface="+mn-cs"/>
              </a:rPr>
              <a:t>Technical College System of Georgia (TCSG)</a:t>
            </a:r>
          </a:p>
          <a:p>
            <a:pPr marL="800100" lvl="1" indent="-342900" eaLnBrk="0" fontAlgn="base" hangingPunct="0">
              <a:lnSpc>
                <a:spcPct val="100000"/>
              </a:lnSpc>
              <a:spcBef>
                <a:spcPct val="20000"/>
              </a:spcBef>
              <a:spcAft>
                <a:spcPct val="0"/>
              </a:spcAft>
              <a:buClr>
                <a:srgbClr val="FF9933"/>
              </a:buClr>
              <a:buFontTx/>
              <a:buChar char="•"/>
              <a:defRPr/>
            </a:pPr>
            <a:r>
              <a:rPr kumimoji="0" lang="en-US" altLang="en-US" sz="1500" b="0" i="0" u="none" strike="noStrike" kern="0" cap="none" spc="0" normalizeH="0" baseline="0" noProof="0" dirty="0">
                <a:ln>
                  <a:noFill/>
                </a:ln>
                <a:effectLst/>
                <a:uLnTx/>
                <a:uFillTx/>
                <a:ea typeface="+mn-ea"/>
                <a:cs typeface="+mn-cs"/>
              </a:rPr>
              <a:t>University System of Georgia (USG)</a:t>
            </a:r>
          </a:p>
          <a:p>
            <a:pPr marL="800100" lvl="1" indent="-342900" eaLnBrk="0" fontAlgn="base" hangingPunct="0">
              <a:lnSpc>
                <a:spcPct val="100000"/>
              </a:lnSpc>
              <a:spcBef>
                <a:spcPct val="20000"/>
              </a:spcBef>
              <a:spcAft>
                <a:spcPct val="0"/>
              </a:spcAft>
              <a:buClr>
                <a:srgbClr val="FF9933"/>
              </a:buClr>
              <a:buFontTx/>
              <a:buChar char="•"/>
              <a:defRPr/>
            </a:pPr>
            <a:r>
              <a:rPr kumimoji="0" lang="en-US" altLang="en-US" sz="1500" b="0" i="0" u="none" strike="noStrike" kern="0" cap="none" spc="0" normalizeH="0" baseline="0" noProof="0" dirty="0">
                <a:ln>
                  <a:noFill/>
                </a:ln>
                <a:effectLst/>
                <a:uLnTx/>
                <a:uFillTx/>
                <a:ea typeface="+mn-ea"/>
                <a:cs typeface="+mn-cs"/>
              </a:rPr>
              <a:t>Georgia Independent College Association (GICA)</a:t>
            </a:r>
          </a:p>
          <a:p>
            <a:pPr marL="800100" lvl="1" indent="-342900" eaLnBrk="0" fontAlgn="base" hangingPunct="0">
              <a:lnSpc>
                <a:spcPct val="100000"/>
              </a:lnSpc>
              <a:spcBef>
                <a:spcPct val="20000"/>
              </a:spcBef>
              <a:spcAft>
                <a:spcPct val="0"/>
              </a:spcAft>
              <a:buClr>
                <a:srgbClr val="FF9933"/>
              </a:buClr>
              <a:buFontTx/>
              <a:buChar char="•"/>
              <a:defRPr/>
            </a:pPr>
            <a:r>
              <a:rPr kumimoji="0" lang="en-US" altLang="en-US" sz="1500" b="0" i="0" u="none" strike="noStrike" kern="0" cap="none" spc="0" normalizeH="0" baseline="0" noProof="0" dirty="0">
                <a:ln>
                  <a:noFill/>
                </a:ln>
                <a:effectLst/>
                <a:uLnTx/>
                <a:uFillTx/>
                <a:ea typeface="+mn-ea"/>
                <a:cs typeface="+mn-cs"/>
              </a:rPr>
              <a:t>Governor’s Office of Student Achievement (GOSA)</a:t>
            </a:r>
          </a:p>
          <a:p>
            <a:pPr marL="1028700" lvl="4" eaLnBrk="0" fontAlgn="base" hangingPunct="0">
              <a:lnSpc>
                <a:spcPct val="100000"/>
              </a:lnSpc>
              <a:spcBef>
                <a:spcPct val="0"/>
              </a:spcBef>
              <a:spcAft>
                <a:spcPct val="0"/>
              </a:spcAft>
              <a:buFontTx/>
              <a:buChar char="–"/>
              <a:defRPr/>
            </a:pPr>
            <a:r>
              <a:rPr kumimoji="0" lang="en-US" altLang="en-US" sz="1500" b="0" i="0" u="none" strike="noStrike" kern="0" cap="none" spc="0" normalizeH="0" baseline="0" noProof="0" dirty="0">
                <a:ln>
                  <a:noFill/>
                </a:ln>
                <a:effectLst/>
                <a:uLnTx/>
                <a:uFillTx/>
              </a:rPr>
              <a:t>College Board, ACT, and National Student Clearinghouse (used to locate students attending colleges outside Georgia)</a:t>
            </a:r>
          </a:p>
          <a:p>
            <a:pPr marL="800100" lvl="1" indent="-342900" eaLnBrk="0" fontAlgn="base" hangingPunct="0">
              <a:lnSpc>
                <a:spcPct val="100000"/>
              </a:lnSpc>
              <a:spcBef>
                <a:spcPct val="20000"/>
              </a:spcBef>
              <a:spcAft>
                <a:spcPct val="0"/>
              </a:spcAft>
              <a:buClr>
                <a:srgbClr val="FF9933"/>
              </a:buClr>
              <a:buFontTx/>
              <a:buChar char="•"/>
              <a:defRPr/>
            </a:pPr>
            <a:r>
              <a:rPr kumimoji="0" lang="en-US" altLang="en-US" sz="1500" b="0" i="0" u="none" strike="noStrike" kern="0" cap="none" spc="0" normalizeH="0" baseline="0" noProof="0" dirty="0">
                <a:ln>
                  <a:noFill/>
                </a:ln>
                <a:effectLst/>
                <a:uLnTx/>
                <a:uFillTx/>
                <a:ea typeface="+mn-ea"/>
                <a:cs typeface="+mn-cs"/>
              </a:rPr>
              <a:t>Department of Labor (DOL)</a:t>
            </a:r>
          </a:p>
          <a:p>
            <a:pPr marL="800100" lvl="1" indent="-342900" eaLnBrk="0" fontAlgn="base" hangingPunct="0">
              <a:lnSpc>
                <a:spcPct val="100000"/>
              </a:lnSpc>
              <a:spcBef>
                <a:spcPct val="20000"/>
              </a:spcBef>
              <a:spcAft>
                <a:spcPct val="0"/>
              </a:spcAft>
              <a:buClr>
                <a:srgbClr val="FF9933"/>
              </a:buClr>
              <a:buFontTx/>
              <a:buChar char="•"/>
              <a:defRPr/>
            </a:pPr>
            <a:r>
              <a:rPr lang="en-US" sz="1500" dirty="0"/>
              <a:t>Georgia Military College (GMC)</a:t>
            </a:r>
          </a:p>
        </p:txBody>
      </p:sp>
    </p:spTree>
    <p:extLst>
      <p:ext uri="{BB962C8B-B14F-4D97-AF65-F5344CB8AC3E}">
        <p14:creationId xmlns:p14="http://schemas.microsoft.com/office/powerpoint/2010/main" val="12480760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43F864-FDDA-45E9-BC18-E8F78E821486}"/>
              </a:ext>
            </a:extLst>
          </p:cNvPr>
          <p:cNvSpPr>
            <a:spLocks noGrp="1"/>
          </p:cNvSpPr>
          <p:nvPr>
            <p:ph type="title"/>
          </p:nvPr>
        </p:nvSpPr>
        <p:spPr/>
        <p:txBody>
          <a:bodyPr/>
          <a:lstStyle/>
          <a:p>
            <a:r>
              <a:rPr lang="en-US" dirty="0"/>
              <a:t>Data Collection, Continued</a:t>
            </a:r>
          </a:p>
        </p:txBody>
      </p:sp>
      <p:sp>
        <p:nvSpPr>
          <p:cNvPr id="3" name="Content Placeholder 2">
            <a:extLst>
              <a:ext uri="{FF2B5EF4-FFF2-40B4-BE49-F238E27FC236}">
                <a16:creationId xmlns:a16="http://schemas.microsoft.com/office/drawing/2014/main" id="{35FDB8DF-1191-4BEC-835D-6E8125AE740A}"/>
              </a:ext>
            </a:extLst>
          </p:cNvPr>
          <p:cNvSpPr>
            <a:spLocks noGrp="1"/>
          </p:cNvSpPr>
          <p:nvPr>
            <p:ph idx="1"/>
          </p:nvPr>
        </p:nvSpPr>
        <p:spPr/>
        <p:txBody>
          <a:bodyPr/>
          <a:lstStyle/>
          <a:p>
            <a:r>
              <a:rPr lang="en-US" dirty="0"/>
              <a:t>Student Count Nuances:</a:t>
            </a:r>
          </a:p>
          <a:p>
            <a:pPr lvl="1"/>
            <a:r>
              <a:rPr lang="en-US" dirty="0"/>
              <a:t>Federal Free and Reduced Priced Lunch (FRL) data comes from schools’ student level data (Community Enrichment Program).</a:t>
            </a:r>
            <a:endParaRPr lang="en-US" strike="sngStrike" dirty="0"/>
          </a:p>
          <a:p>
            <a:pPr lvl="1"/>
            <a:r>
              <a:rPr lang="en-US" dirty="0"/>
              <a:t>Keep in mind when comparing GOSA and GaDOE dashboards:</a:t>
            </a:r>
          </a:p>
          <a:p>
            <a:pPr lvl="2"/>
            <a:r>
              <a:rPr lang="en-US" dirty="0"/>
              <a:t>There are minor differences in enrollment counts between GOSA and GaDOE dashboards because of types of counts used (student record, FAY, FTE).</a:t>
            </a:r>
          </a:p>
          <a:p>
            <a:endParaRPr lang="en-US" dirty="0"/>
          </a:p>
        </p:txBody>
      </p:sp>
    </p:spTree>
    <p:extLst>
      <p:ext uri="{BB962C8B-B14F-4D97-AF65-F5344CB8AC3E}">
        <p14:creationId xmlns:p14="http://schemas.microsoft.com/office/powerpoint/2010/main" val="34298018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FDC014-51B8-4C63-AC5E-D50156E1A98F}"/>
              </a:ext>
            </a:extLst>
          </p:cNvPr>
          <p:cNvSpPr>
            <a:spLocks noGrp="1"/>
          </p:cNvSpPr>
          <p:nvPr>
            <p:ph type="title"/>
          </p:nvPr>
        </p:nvSpPr>
        <p:spPr>
          <a:xfrm>
            <a:off x="0" y="2344754"/>
            <a:ext cx="1716463" cy="1972722"/>
          </a:xfrm>
        </p:spPr>
        <p:txBody>
          <a:bodyPr>
            <a:normAutofit fontScale="90000"/>
          </a:bodyPr>
          <a:lstStyle/>
          <a:p>
            <a:r>
              <a:rPr lang="en-US" sz="4000" dirty="0"/>
              <a:t>What is the Report Card?</a:t>
            </a:r>
          </a:p>
        </p:txBody>
      </p:sp>
      <p:sp>
        <p:nvSpPr>
          <p:cNvPr id="6" name="Rectangle: Rounded Corners 5">
            <a:extLst>
              <a:ext uri="{FF2B5EF4-FFF2-40B4-BE49-F238E27FC236}">
                <a16:creationId xmlns:a16="http://schemas.microsoft.com/office/drawing/2014/main" id="{16CE2508-41F6-4D90-A63F-E0D127C27AC4}"/>
              </a:ext>
            </a:extLst>
          </p:cNvPr>
          <p:cNvSpPr/>
          <p:nvPr/>
        </p:nvSpPr>
        <p:spPr>
          <a:xfrm>
            <a:off x="3091993" y="84841"/>
            <a:ext cx="1725104" cy="2259913"/>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2" descr="PDF link below">
            <a:extLst>
              <a:ext uri="{FF2B5EF4-FFF2-40B4-BE49-F238E27FC236}">
                <a16:creationId xmlns:a16="http://schemas.microsoft.com/office/drawing/2014/main" id="{FE0C7E90-7348-49C9-9D5C-4FC2468D067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6463" y="0"/>
            <a:ext cx="10475538"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31681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64C3C-631E-4F7C-A846-B8B287A8D3ED}"/>
              </a:ext>
            </a:extLst>
          </p:cNvPr>
          <p:cNvSpPr>
            <a:spLocks noGrp="1"/>
          </p:cNvSpPr>
          <p:nvPr>
            <p:ph type="title"/>
          </p:nvPr>
        </p:nvSpPr>
        <p:spPr/>
        <p:txBody>
          <a:bodyPr/>
          <a:lstStyle/>
          <a:p>
            <a:r>
              <a:rPr lang="en-US" dirty="0"/>
              <a:t>Legal Function of the Report Card</a:t>
            </a:r>
          </a:p>
        </p:txBody>
      </p:sp>
      <p:pic>
        <p:nvPicPr>
          <p:cNvPr id="3074" name="Picture 2" descr="PDF link below">
            <a:extLst>
              <a:ext uri="{FF2B5EF4-FFF2-40B4-BE49-F238E27FC236}">
                <a16:creationId xmlns:a16="http://schemas.microsoft.com/office/drawing/2014/main" id="{01A69BC9-2B53-4BF2-A095-C2F34406081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80650" b="65182"/>
          <a:stretch/>
        </p:blipFill>
        <p:spPr bwMode="auto">
          <a:xfrm>
            <a:off x="4448969" y="1573617"/>
            <a:ext cx="3294062" cy="4552075"/>
          </a:xfrm>
          <a:prstGeom prst="rect">
            <a:avLst/>
          </a:prstGeom>
          <a:noFill/>
          <a:extLst>
            <a:ext uri="{909E8E84-426E-40DD-AFC4-6F175D3DCCD1}">
              <a14:hiddenFill xmlns:a14="http://schemas.microsoft.com/office/drawing/2010/main">
                <a:solidFill>
                  <a:srgbClr val="FFFFFF"/>
                </a:solidFill>
              </a14:hiddenFill>
            </a:ext>
          </a:extLst>
        </p:spPr>
      </p:pic>
      <p:sp>
        <p:nvSpPr>
          <p:cNvPr id="8" name="Content Placeholder 2">
            <a:extLst>
              <a:ext uri="{FF2B5EF4-FFF2-40B4-BE49-F238E27FC236}">
                <a16:creationId xmlns:a16="http://schemas.microsoft.com/office/drawing/2014/main" id="{B53B4741-0C28-4B48-84AF-6FCE89A319EF}"/>
              </a:ext>
            </a:extLst>
          </p:cNvPr>
          <p:cNvSpPr txBox="1">
            <a:spLocks/>
          </p:cNvSpPr>
          <p:nvPr/>
        </p:nvSpPr>
        <p:spPr>
          <a:xfrm>
            <a:off x="600131" y="1690688"/>
            <a:ext cx="3294062" cy="3086708"/>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Aft>
                <a:spcPts val="1200"/>
              </a:spcAft>
            </a:pPr>
            <a:endParaRPr lang="en-US" dirty="0"/>
          </a:p>
          <a:p>
            <a:pPr marL="0" indent="0">
              <a:spcAft>
                <a:spcPts val="1200"/>
              </a:spcAft>
              <a:buFont typeface="Arial" panose="020B0604020202020204" pitchFamily="34" charset="0"/>
              <a:buNone/>
            </a:pPr>
            <a:r>
              <a:rPr lang="en-US" sz="3400" dirty="0"/>
              <a:t>Federal Statutes Guiding Accountability:</a:t>
            </a:r>
          </a:p>
          <a:p>
            <a:pPr lvl="1">
              <a:spcAft>
                <a:spcPts val="1200"/>
              </a:spcAft>
            </a:pPr>
            <a:r>
              <a:rPr lang="en-US" sz="2900" dirty="0"/>
              <a:t>No Child Left Behind (NCLB) </a:t>
            </a:r>
          </a:p>
          <a:p>
            <a:pPr lvl="1">
              <a:spcAft>
                <a:spcPts val="1200"/>
              </a:spcAft>
            </a:pPr>
            <a:r>
              <a:rPr lang="en-US" sz="2900" dirty="0">
                <a:sym typeface="Wingdings" panose="05000000000000000000" pitchFamily="2" charset="2"/>
              </a:rPr>
              <a:t>Every Student Succeeds Act (ESSA)</a:t>
            </a:r>
          </a:p>
        </p:txBody>
      </p:sp>
      <p:sp>
        <p:nvSpPr>
          <p:cNvPr id="9" name="Arrow: Right 8">
            <a:extLst>
              <a:ext uri="{FF2B5EF4-FFF2-40B4-BE49-F238E27FC236}">
                <a16:creationId xmlns:a16="http://schemas.microsoft.com/office/drawing/2014/main" id="{0917C27F-FE0E-4659-BD2E-F0BC82E3664F}"/>
              </a:ext>
            </a:extLst>
          </p:cNvPr>
          <p:cNvSpPr/>
          <p:nvPr/>
        </p:nvSpPr>
        <p:spPr>
          <a:xfrm>
            <a:off x="7586099" y="3115550"/>
            <a:ext cx="1047750" cy="971550"/>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10" name="Arrow: Right 9">
            <a:extLst>
              <a:ext uri="{FF2B5EF4-FFF2-40B4-BE49-F238E27FC236}">
                <a16:creationId xmlns:a16="http://schemas.microsoft.com/office/drawing/2014/main" id="{F9C4D416-45E7-4C67-8955-88F42560F167}"/>
              </a:ext>
            </a:extLst>
          </p:cNvPr>
          <p:cNvSpPr/>
          <p:nvPr/>
        </p:nvSpPr>
        <p:spPr>
          <a:xfrm>
            <a:off x="3454171" y="3363879"/>
            <a:ext cx="1047750" cy="971550"/>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11" name="Content Placeholder 2">
            <a:extLst>
              <a:ext uri="{FF2B5EF4-FFF2-40B4-BE49-F238E27FC236}">
                <a16:creationId xmlns:a16="http://schemas.microsoft.com/office/drawing/2014/main" id="{63950717-D392-443C-AFA4-BA268C566371}"/>
              </a:ext>
            </a:extLst>
          </p:cNvPr>
          <p:cNvSpPr txBox="1">
            <a:spLocks/>
          </p:cNvSpPr>
          <p:nvPr/>
        </p:nvSpPr>
        <p:spPr>
          <a:xfrm>
            <a:off x="8633849" y="1840873"/>
            <a:ext cx="3084178" cy="2300794"/>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dirty="0"/>
          </a:p>
          <a:p>
            <a:pPr marL="0" indent="0">
              <a:buNone/>
            </a:pPr>
            <a:r>
              <a:rPr lang="en-US" sz="3400" dirty="0"/>
              <a:t>To comply with the current ESSA statute, schools link to GOSA’s Report Card and School Grades site. </a:t>
            </a:r>
          </a:p>
        </p:txBody>
      </p:sp>
    </p:spTree>
    <p:extLst>
      <p:ext uri="{BB962C8B-B14F-4D97-AF65-F5344CB8AC3E}">
        <p14:creationId xmlns:p14="http://schemas.microsoft.com/office/powerpoint/2010/main" val="25579383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3FEC3C-DE0C-4932-914A-5851658CA60C}"/>
              </a:ext>
            </a:extLst>
          </p:cNvPr>
          <p:cNvSpPr>
            <a:spLocks noGrp="1"/>
          </p:cNvSpPr>
          <p:nvPr>
            <p:ph type="title"/>
          </p:nvPr>
        </p:nvSpPr>
        <p:spPr/>
        <p:txBody>
          <a:bodyPr/>
          <a:lstStyle/>
          <a:p>
            <a:r>
              <a:rPr lang="en-US" dirty="0"/>
              <a:t>Navigating the </a:t>
            </a:r>
            <a:r>
              <a:rPr lang="en-US" dirty="0">
                <a:hlinkClick r:id="rId3"/>
              </a:rPr>
              <a:t>Report Card</a:t>
            </a:r>
            <a:r>
              <a:rPr lang="en-US" dirty="0"/>
              <a:t> Dashboard</a:t>
            </a:r>
          </a:p>
        </p:txBody>
      </p:sp>
      <p:sp>
        <p:nvSpPr>
          <p:cNvPr id="3" name="Content Placeholder 2">
            <a:extLst>
              <a:ext uri="{FF2B5EF4-FFF2-40B4-BE49-F238E27FC236}">
                <a16:creationId xmlns:a16="http://schemas.microsoft.com/office/drawing/2014/main" id="{ADEEF88D-6DD8-4BF3-AD18-C13B6FF80CB3}"/>
              </a:ext>
            </a:extLst>
          </p:cNvPr>
          <p:cNvSpPr>
            <a:spLocks noGrp="1"/>
          </p:cNvSpPr>
          <p:nvPr>
            <p:ph idx="1"/>
          </p:nvPr>
        </p:nvSpPr>
        <p:spPr>
          <a:xfrm>
            <a:off x="387776" y="1532805"/>
            <a:ext cx="11416448" cy="4351338"/>
          </a:xfrm>
        </p:spPr>
        <p:txBody>
          <a:bodyPr>
            <a:normAutofit/>
          </a:bodyPr>
          <a:lstStyle/>
          <a:p>
            <a:pPr marL="0" indent="0" algn="ctr">
              <a:buNone/>
            </a:pPr>
            <a:r>
              <a:rPr lang="en-US" sz="2400" i="1" dirty="0"/>
              <a:t>gosa.georgia.gov </a:t>
            </a:r>
            <a:r>
              <a:rPr lang="en-US" sz="2400" i="1" dirty="0">
                <a:sym typeface="Wingdings" panose="05000000000000000000" pitchFamily="2" charset="2"/>
              </a:rPr>
              <a:t> </a:t>
            </a:r>
            <a:r>
              <a:rPr lang="en-US" sz="2400" i="1" dirty="0"/>
              <a:t>Dashboards, Data, Report Card </a:t>
            </a:r>
            <a:r>
              <a:rPr lang="en-US" sz="2400" i="1" dirty="0">
                <a:sym typeface="Wingdings" panose="05000000000000000000" pitchFamily="2" charset="2"/>
              </a:rPr>
              <a:t> </a:t>
            </a:r>
            <a:r>
              <a:rPr lang="en-US" sz="2400" i="1" dirty="0"/>
              <a:t>Report Card  </a:t>
            </a:r>
            <a:r>
              <a:rPr lang="en-US" sz="2400" i="1" dirty="0">
                <a:sym typeface="Wingdings" panose="05000000000000000000" pitchFamily="2" charset="2"/>
              </a:rPr>
              <a:t> K-12 Public Schools </a:t>
            </a:r>
            <a:endParaRPr lang="en-US" sz="2400" i="1" dirty="0"/>
          </a:p>
        </p:txBody>
      </p:sp>
      <p:pic>
        <p:nvPicPr>
          <p:cNvPr id="5" name="Picture 4">
            <a:extLst>
              <a:ext uri="{FF2B5EF4-FFF2-40B4-BE49-F238E27FC236}">
                <a16:creationId xmlns:a16="http://schemas.microsoft.com/office/drawing/2014/main" id="{84F63489-0130-488B-9083-7A394107518A}"/>
              </a:ext>
            </a:extLst>
          </p:cNvPr>
          <p:cNvPicPr>
            <a:picLocks noChangeAspect="1"/>
          </p:cNvPicPr>
          <p:nvPr/>
        </p:nvPicPr>
        <p:blipFill rotWithShape="1">
          <a:blip r:embed="rId4"/>
          <a:srcRect t="-48" b="77998"/>
          <a:stretch/>
        </p:blipFill>
        <p:spPr>
          <a:xfrm>
            <a:off x="485532" y="2197650"/>
            <a:ext cx="11318692" cy="4284490"/>
          </a:xfrm>
          <a:prstGeom prst="rect">
            <a:avLst/>
          </a:prstGeom>
        </p:spPr>
      </p:pic>
      <p:sp>
        <p:nvSpPr>
          <p:cNvPr id="7" name="TextBox 6">
            <a:extLst>
              <a:ext uri="{FF2B5EF4-FFF2-40B4-BE49-F238E27FC236}">
                <a16:creationId xmlns:a16="http://schemas.microsoft.com/office/drawing/2014/main" id="{F63A6967-236D-4FA0-A96B-45C0A10A62B4}"/>
              </a:ext>
            </a:extLst>
          </p:cNvPr>
          <p:cNvSpPr txBox="1"/>
          <p:nvPr/>
        </p:nvSpPr>
        <p:spPr>
          <a:xfrm>
            <a:off x="2697636" y="1969002"/>
            <a:ext cx="1263977" cy="646331"/>
          </a:xfrm>
          <a:prstGeom prst="rect">
            <a:avLst/>
          </a:prstGeom>
          <a:solidFill>
            <a:schemeClr val="accent2">
              <a:lumMod val="20000"/>
              <a:lumOff val="80000"/>
            </a:schemeClr>
          </a:solidFill>
          <a:ln>
            <a:solidFill>
              <a:srgbClr val="FF0000"/>
            </a:solidFill>
          </a:ln>
        </p:spPr>
        <p:txBody>
          <a:bodyPr wrap="square" rtlCol="0">
            <a:spAutoFit/>
          </a:bodyPr>
          <a:lstStyle/>
          <a:p>
            <a:pPr algn="ctr"/>
            <a:r>
              <a:rPr lang="en-US" dirty="0"/>
              <a:t>K-12 Public Schools</a:t>
            </a:r>
          </a:p>
        </p:txBody>
      </p:sp>
      <p:cxnSp>
        <p:nvCxnSpPr>
          <p:cNvPr id="9" name="Straight Arrow Connector 8">
            <a:extLst>
              <a:ext uri="{FF2B5EF4-FFF2-40B4-BE49-F238E27FC236}">
                <a16:creationId xmlns:a16="http://schemas.microsoft.com/office/drawing/2014/main" id="{57AA0F3A-EC21-4A5D-83B7-D63EB56C28DB}"/>
              </a:ext>
            </a:extLst>
          </p:cNvPr>
          <p:cNvCxnSpPr>
            <a:cxnSpLocks/>
          </p:cNvCxnSpPr>
          <p:nvPr/>
        </p:nvCxnSpPr>
        <p:spPr>
          <a:xfrm flipH="1">
            <a:off x="2091447" y="2197649"/>
            <a:ext cx="606189" cy="15788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EA0A0621-4A5A-416C-9F42-D04DD9BB2404}"/>
              </a:ext>
            </a:extLst>
          </p:cNvPr>
          <p:cNvSpPr txBox="1"/>
          <p:nvPr/>
        </p:nvSpPr>
        <p:spPr>
          <a:xfrm>
            <a:off x="6777872" y="3711723"/>
            <a:ext cx="1610217" cy="369332"/>
          </a:xfrm>
          <a:prstGeom prst="rect">
            <a:avLst/>
          </a:prstGeom>
          <a:solidFill>
            <a:schemeClr val="accent2">
              <a:lumMod val="20000"/>
              <a:lumOff val="80000"/>
            </a:schemeClr>
          </a:solidFill>
          <a:ln>
            <a:solidFill>
              <a:srgbClr val="FF0000"/>
            </a:solidFill>
          </a:ln>
        </p:spPr>
        <p:txBody>
          <a:bodyPr wrap="square" rtlCol="0">
            <a:spAutoFit/>
          </a:bodyPr>
          <a:lstStyle/>
          <a:p>
            <a:pPr algn="ctr"/>
            <a:r>
              <a:rPr lang="en-US" dirty="0"/>
              <a:t>District/School</a:t>
            </a:r>
          </a:p>
        </p:txBody>
      </p:sp>
      <p:cxnSp>
        <p:nvCxnSpPr>
          <p:cNvPr id="12" name="Straight Arrow Connector 11">
            <a:extLst>
              <a:ext uri="{FF2B5EF4-FFF2-40B4-BE49-F238E27FC236}">
                <a16:creationId xmlns:a16="http://schemas.microsoft.com/office/drawing/2014/main" id="{E47F94B2-8A92-4686-BDD6-2FBEA2F2F891}"/>
              </a:ext>
            </a:extLst>
          </p:cNvPr>
          <p:cNvCxnSpPr>
            <a:cxnSpLocks/>
          </p:cNvCxnSpPr>
          <p:nvPr/>
        </p:nvCxnSpPr>
        <p:spPr>
          <a:xfrm flipH="1">
            <a:off x="5282119" y="4081055"/>
            <a:ext cx="1495753" cy="41201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001315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505</TotalTime>
  <Words>1659</Words>
  <Application>Microsoft Office PowerPoint</Application>
  <PresentationFormat>Widescreen</PresentationFormat>
  <Paragraphs>191</Paragraphs>
  <Slides>17</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Calibri  </vt:lpstr>
      <vt:lpstr>Calibri Light</vt:lpstr>
      <vt:lpstr>Segoe UI</vt:lpstr>
      <vt:lpstr>Source Serif Pro VF</vt:lpstr>
      <vt:lpstr>Office Theme</vt:lpstr>
      <vt:lpstr>GA·AWARDS Data: Understanding the  Governor’s Office of Student Achievement’s Report Card  &amp; Dashboards</vt:lpstr>
      <vt:lpstr>What is the Governor’s Office of Student Achievement (GOSA)?</vt:lpstr>
      <vt:lpstr>What is GA·AWARDS?</vt:lpstr>
      <vt:lpstr>Data Governance Structure</vt:lpstr>
      <vt:lpstr>How is the Data Collected?</vt:lpstr>
      <vt:lpstr>Data Collection, Continued</vt:lpstr>
      <vt:lpstr>What is the Report Card?</vt:lpstr>
      <vt:lpstr>Legal Function of the Report Card</vt:lpstr>
      <vt:lpstr>Navigating the Report Card Dashboard</vt:lpstr>
      <vt:lpstr>Navigating the Report Card Dashboard</vt:lpstr>
      <vt:lpstr>Example</vt:lpstr>
      <vt:lpstr>Example Cont. </vt:lpstr>
      <vt:lpstr>Implications of Report Card Data for Your School/School District</vt:lpstr>
      <vt:lpstr>Navigating Other GOSA Dashboards</vt:lpstr>
      <vt:lpstr>Usefulness of Other GOSA Dashboards</vt:lpstr>
      <vt:lpstr>Downloadable Data &amp; Additional Resources</vt:lpstr>
      <vt:lpstr>Questions and 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GOSA Data: Understanding GOSA’s Report Card Dashboard</dc:title>
  <dc:creator>Flamini, Monica</dc:creator>
  <cp:lastModifiedBy>Communications.GHP</cp:lastModifiedBy>
  <cp:revision>29</cp:revision>
  <dcterms:created xsi:type="dcterms:W3CDTF">2022-04-14T14:03:59Z</dcterms:created>
  <dcterms:modified xsi:type="dcterms:W3CDTF">2022-08-11T15:39:19Z</dcterms:modified>
</cp:coreProperties>
</file>